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media/audio1.bin" ContentType="audio/unknown"/>
  <Override PartName="/ppt/media/audio2.bin" ContentType="audio/unknown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6" r:id="rId3"/>
    <p:sldId id="264" r:id="rId4"/>
    <p:sldId id="267" r:id="rId5"/>
    <p:sldId id="268" r:id="rId6"/>
    <p:sldId id="265" r:id="rId7"/>
    <p:sldId id="259" r:id="rId8"/>
    <p:sldId id="257" r:id="rId9"/>
    <p:sldId id="262" r:id="rId10"/>
    <p:sldId id="261" r:id="rId11"/>
    <p:sldId id="258" r:id="rId12"/>
    <p:sldId id="260" r:id="rId13"/>
    <p:sldId id="263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07" autoAdjust="0"/>
    <p:restoredTop sz="94660"/>
  </p:normalViewPr>
  <p:slideViewPr>
    <p:cSldViewPr>
      <p:cViewPr varScale="1">
        <p:scale>
          <a:sx n="135" d="100"/>
          <a:sy n="135" d="100"/>
        </p:scale>
        <p:origin x="-952" y="-12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printerSettings" Target="printerSettings/printerSettings1.bin"/><Relationship Id="rId26" Type="http://schemas.openxmlformats.org/officeDocument/2006/relationships/presProps" Target="presProps.xml"/><Relationship Id="rId27" Type="http://schemas.openxmlformats.org/officeDocument/2006/relationships/viewProps" Target="viewProps.xml"/><Relationship Id="rId28" Type="http://schemas.openxmlformats.org/officeDocument/2006/relationships/theme" Target="theme/theme1.xml"/><Relationship Id="rId29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93BD15-B2CA-4991-9724-5287CAD756D7}" type="datetimeFigureOut">
              <a:rPr lang="zh-TW" altLang="en-US" smtClean="0"/>
              <a:t>31/01/2013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806A49-B25A-4FF7-8A8F-8779291E514A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93BD15-B2CA-4991-9724-5287CAD756D7}" type="datetimeFigureOut">
              <a:rPr lang="zh-TW" altLang="en-US" smtClean="0"/>
              <a:t>31/01/2013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806A49-B25A-4FF7-8A8F-8779291E514A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93BD15-B2CA-4991-9724-5287CAD756D7}" type="datetimeFigureOut">
              <a:rPr lang="zh-TW" altLang="en-US" smtClean="0"/>
              <a:t>31/01/2013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806A49-B25A-4FF7-8A8F-8779291E514A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93BD15-B2CA-4991-9724-5287CAD756D7}" type="datetimeFigureOut">
              <a:rPr lang="zh-TW" altLang="en-US" smtClean="0"/>
              <a:t>31/01/2013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806A49-B25A-4FF7-8A8F-8779291E514A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93BD15-B2CA-4991-9724-5287CAD756D7}" type="datetimeFigureOut">
              <a:rPr lang="zh-TW" altLang="en-US" smtClean="0"/>
              <a:t>31/01/2013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806A49-B25A-4FF7-8A8F-8779291E514A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93BD15-B2CA-4991-9724-5287CAD756D7}" type="datetimeFigureOut">
              <a:rPr lang="zh-TW" altLang="en-US" smtClean="0"/>
              <a:t>31/01/2013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806A49-B25A-4FF7-8A8F-8779291E514A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93BD15-B2CA-4991-9724-5287CAD756D7}" type="datetimeFigureOut">
              <a:rPr lang="zh-TW" altLang="en-US" smtClean="0"/>
              <a:t>31/01/2013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806A49-B25A-4FF7-8A8F-8779291E514A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93BD15-B2CA-4991-9724-5287CAD756D7}" type="datetimeFigureOut">
              <a:rPr lang="zh-TW" altLang="en-US" smtClean="0"/>
              <a:t>31/01/2013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806A49-B25A-4FF7-8A8F-8779291E514A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93BD15-B2CA-4991-9724-5287CAD756D7}" type="datetimeFigureOut">
              <a:rPr lang="zh-TW" altLang="en-US" smtClean="0"/>
              <a:t>31/01/2013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806A49-B25A-4FF7-8A8F-8779291E514A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93BD15-B2CA-4991-9724-5287CAD756D7}" type="datetimeFigureOut">
              <a:rPr lang="zh-TW" altLang="en-US" smtClean="0"/>
              <a:t>31/01/2013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806A49-B25A-4FF7-8A8F-8779291E514A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93BD15-B2CA-4991-9724-5287CAD756D7}" type="datetimeFigureOut">
              <a:rPr lang="zh-TW" altLang="en-US" smtClean="0"/>
              <a:t>31/01/2013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806A49-B25A-4FF7-8A8F-8779291E514A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93BD15-B2CA-4991-9724-5287CAD756D7}" type="datetimeFigureOut">
              <a:rPr lang="zh-TW" altLang="en-US" smtClean="0"/>
              <a:t>31/01/2013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806A49-B25A-4FF7-8A8F-8779291E514A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9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jpe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jpe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bin"/><Relationship Id="rId4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2" Type="http://schemas.openxmlformats.org/officeDocument/2006/relationships/audio" Target="../media/audio1.bin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bin"/><Relationship Id="rId4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2" Type="http://schemas.openxmlformats.org/officeDocument/2006/relationships/audio" Target="../media/audio1.bin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bin"/><Relationship Id="rId4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2" Type="http://schemas.openxmlformats.org/officeDocument/2006/relationships/audio" Target="../media/audio1.bin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bin"/><Relationship Id="rId4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2" Type="http://schemas.openxmlformats.org/officeDocument/2006/relationships/audio" Target="../media/audio1.bin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bin"/><Relationship Id="rId4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2" Type="http://schemas.openxmlformats.org/officeDocument/2006/relationships/audio" Target="../media/audio1.bin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3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3568" y="2420888"/>
            <a:ext cx="7772400" cy="1470025"/>
          </a:xfrm>
        </p:spPr>
        <p:txBody>
          <a:bodyPr/>
          <a:lstStyle/>
          <a:p>
            <a:r>
              <a:rPr lang="zh-CN" altLang="en-US" dirty="0">
                <a:solidFill>
                  <a:srgbClr val="FF0000"/>
                </a:solidFill>
                <a:latin typeface="Kai"/>
                <a:ea typeface="Kai"/>
                <a:cs typeface="Kai"/>
              </a:rPr>
              <a:t>形容</a:t>
            </a:r>
            <a:r>
              <a:rPr lang="zh-CN" altLang="en-US" dirty="0" smtClean="0">
                <a:solidFill>
                  <a:srgbClr val="FF0000"/>
                </a:solidFill>
                <a:latin typeface="Kai"/>
                <a:ea typeface="Kai"/>
                <a:cs typeface="Kai"/>
              </a:rPr>
              <a:t>词</a:t>
            </a:r>
            <a:r>
              <a:rPr lang="en-US" altLang="zh-TW" dirty="0" err="1">
                <a:solidFill>
                  <a:srgbClr val="FF0000"/>
                </a:solidFill>
                <a:latin typeface="Times"/>
                <a:ea typeface="Kai"/>
                <a:cs typeface="Times"/>
              </a:rPr>
              <a:t>xíngróngcí</a:t>
            </a:r>
            <a:r>
              <a:rPr lang="en-US" altLang="zh-TW" dirty="0">
                <a:latin typeface="Kai"/>
                <a:ea typeface="Kai"/>
                <a:cs typeface="Kai"/>
              </a:rPr>
              <a:t> </a:t>
            </a:r>
            <a:r>
              <a:rPr lang="en-US" altLang="zh-TW" dirty="0" smtClean="0">
                <a:latin typeface="Kai"/>
                <a:ea typeface="Kai"/>
                <a:cs typeface="Kai"/>
              </a:rPr>
              <a:t/>
            </a:r>
            <a:br>
              <a:rPr lang="en-US" altLang="zh-TW" dirty="0" smtClean="0">
                <a:latin typeface="Kai"/>
                <a:ea typeface="Kai"/>
                <a:cs typeface="Kai"/>
              </a:rPr>
            </a:br>
            <a:r>
              <a:rPr lang="en-US" altLang="zh-TW" dirty="0" smtClean="0">
                <a:latin typeface="Kai"/>
                <a:ea typeface="Kai"/>
                <a:cs typeface="Kai"/>
              </a:rPr>
              <a:t>adjectives</a:t>
            </a:r>
            <a:endParaRPr lang="zh-TW" altLang="en-US" dirty="0">
              <a:latin typeface="Kai"/>
              <a:ea typeface="Kai"/>
              <a:cs typeface="Kai"/>
            </a:endParaRPr>
          </a:p>
        </p:txBody>
      </p:sp>
      <p:sp>
        <p:nvSpPr>
          <p:cNvPr id="4" name="Subtitle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>
                <a:latin typeface="Kai"/>
                <a:ea typeface="Kai"/>
                <a:cs typeface="Kai"/>
              </a:rPr>
              <a:t>鞋</a:t>
            </a:r>
            <a:r>
              <a:rPr lang="zh-CN" altLang="en-US" dirty="0" smtClean="0">
                <a:latin typeface="Kai"/>
                <a:ea typeface="Kai"/>
                <a:cs typeface="Kai"/>
              </a:rPr>
              <a:t>猫</a:t>
            </a:r>
            <a:r>
              <a:rPr lang="en-US" altLang="zh-TW" dirty="0" err="1">
                <a:latin typeface="Times"/>
                <a:ea typeface="Kai"/>
                <a:cs typeface="Times"/>
              </a:rPr>
              <a:t>xié</a:t>
            </a:r>
            <a:r>
              <a:rPr lang="en-US" altLang="zh-TW" dirty="0">
                <a:latin typeface="Times"/>
                <a:ea typeface="Kai"/>
                <a:cs typeface="Times"/>
              </a:rPr>
              <a:t> </a:t>
            </a:r>
            <a:r>
              <a:rPr lang="en-US" altLang="zh-TW" dirty="0" err="1">
                <a:latin typeface="Times"/>
                <a:ea typeface="Kai"/>
                <a:cs typeface="Times"/>
              </a:rPr>
              <a:t>māo</a:t>
            </a:r>
            <a:r>
              <a:rPr lang="zh-CN" altLang="en-US" dirty="0" smtClean="0">
                <a:latin typeface="Kai"/>
                <a:ea typeface="Kai"/>
                <a:cs typeface="Kai"/>
              </a:rPr>
              <a:t>长得怎么样？</a:t>
            </a:r>
            <a:endParaRPr lang="zh-TW" altLang="en-US" dirty="0">
              <a:latin typeface="Kai"/>
              <a:ea typeface="Kai"/>
              <a:cs typeface="Kai"/>
            </a:endParaRPr>
          </a:p>
        </p:txBody>
      </p:sp>
      <p:pic>
        <p:nvPicPr>
          <p:cNvPr id="4" name="內容版面配置區 3" descr="1326257574-4207639274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051720" y="2348880"/>
            <a:ext cx="3384376" cy="3340968"/>
          </a:xfrm>
        </p:spPr>
      </p:pic>
      <p:sp>
        <p:nvSpPr>
          <p:cNvPr id="5" name="內容版面配置區 5"/>
          <p:cNvSpPr txBox="1">
            <a:spLocks/>
          </p:cNvSpPr>
          <p:nvPr/>
        </p:nvSpPr>
        <p:spPr>
          <a:xfrm>
            <a:off x="5652120" y="1600200"/>
            <a:ext cx="3491880" cy="2332855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zh-CN" altLang="en-US" sz="2800" noProof="0" dirty="0" smtClean="0">
                <a:latin typeface="Kai"/>
                <a:ea typeface="Kai"/>
                <a:cs typeface="Kai"/>
              </a:rPr>
              <a:t>他</a:t>
            </a:r>
            <a:r>
              <a:rPr kumimoji="0" lang="zh-CN" alt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Kai"/>
                <a:ea typeface="Kai"/>
                <a:cs typeface="Kai"/>
              </a:rPr>
              <a:t>有</a:t>
            </a:r>
            <a:r>
              <a:rPr kumimoji="0" lang="en-US" altLang="zh-CN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Kai"/>
                <a:ea typeface="Kai"/>
                <a:cs typeface="Kai"/>
              </a:rPr>
              <a:t>____</a:t>
            </a:r>
            <a:r>
              <a:rPr kumimoji="0" lang="zh-CN" alt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Kai"/>
                <a:ea typeface="Kai"/>
                <a:cs typeface="Kai"/>
              </a:rPr>
              <a:t>的</a:t>
            </a:r>
            <a:r>
              <a:rPr kumimoji="0" lang="en-US" altLang="zh-CN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Kai"/>
                <a:ea typeface="Kai"/>
                <a:cs typeface="Kai"/>
              </a:rPr>
              <a:t>____</a:t>
            </a:r>
            <a:r>
              <a:rPr kumimoji="0" lang="zh-CN" alt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Kai"/>
                <a:ea typeface="Kai"/>
                <a:cs typeface="Kai"/>
              </a:rPr>
              <a:t>。</a:t>
            </a:r>
            <a:endParaRPr kumimoji="0" lang="en-US" altLang="zh-CN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Kai"/>
              <a:ea typeface="Kai"/>
              <a:cs typeface="Kai"/>
            </a:endParaRP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altLang="zh-CN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Kai"/>
                <a:ea typeface="Kai"/>
                <a:cs typeface="Kai"/>
              </a:rPr>
              <a:t> </a:t>
            </a:r>
            <a:r>
              <a:rPr lang="zh-CN" altLang="en-US" sz="2800" dirty="0" smtClean="0">
                <a:solidFill>
                  <a:srgbClr val="FF0000"/>
                </a:solidFill>
                <a:latin typeface="Kai"/>
                <a:ea typeface="Kai"/>
                <a:cs typeface="Kai"/>
              </a:rPr>
              <a:t>尖</a:t>
            </a:r>
            <a:r>
              <a:rPr kumimoji="0" lang="en-US" altLang="zh-CN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Kai"/>
                <a:ea typeface="Kai"/>
                <a:cs typeface="Kai"/>
              </a:rPr>
              <a:t>/</a:t>
            </a:r>
            <a:r>
              <a:rPr lang="zh-CN" altLang="en-US" sz="2800" noProof="0" dirty="0" smtClean="0">
                <a:solidFill>
                  <a:srgbClr val="0000FF"/>
                </a:solidFill>
                <a:latin typeface="Kai"/>
                <a:ea typeface="Kai"/>
                <a:cs typeface="Kai"/>
              </a:rPr>
              <a:t>耳朵</a:t>
            </a:r>
            <a:endParaRPr kumimoji="0" lang="en-US" altLang="zh-CN" sz="2800" b="0" i="0" u="none" strike="noStrike" kern="1200" cap="none" spc="0" normalizeH="0" baseline="0" noProof="0" dirty="0" smtClean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Kai"/>
              <a:ea typeface="Kai"/>
              <a:cs typeface="Kai"/>
            </a:endParaRP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altLang="zh-CN" sz="28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Kai"/>
                <a:ea typeface="Kai"/>
                <a:cs typeface="Kai"/>
              </a:rPr>
              <a:t> </a:t>
            </a:r>
            <a:r>
              <a:rPr kumimoji="0" lang="zh-CN" alt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Kai"/>
                <a:ea typeface="Kai"/>
                <a:cs typeface="Kai"/>
              </a:rPr>
              <a:t>小</a:t>
            </a:r>
            <a:r>
              <a:rPr kumimoji="0" lang="en-US" altLang="zh-CN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Kai"/>
                <a:ea typeface="Kai"/>
                <a:cs typeface="Kai"/>
              </a:rPr>
              <a:t>/</a:t>
            </a:r>
            <a:r>
              <a:rPr kumimoji="0" lang="zh-CN" alt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Kai"/>
                <a:ea typeface="Kai"/>
                <a:cs typeface="Kai"/>
              </a:rPr>
              <a:t>嘴巴</a:t>
            </a:r>
            <a:endParaRPr kumimoji="0" lang="en-US" altLang="zh-CN" sz="2800" b="0" i="0" u="none" strike="noStrike" kern="1200" cap="none" spc="0" normalizeH="0" baseline="0" noProof="0" dirty="0" smtClean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Kai"/>
              <a:ea typeface="Kai"/>
              <a:cs typeface="Kai"/>
            </a:endParaRPr>
          </a:p>
        </p:txBody>
      </p:sp>
      <p:sp>
        <p:nvSpPr>
          <p:cNvPr id="6" name="內容版面配置區 5"/>
          <p:cNvSpPr txBox="1">
            <a:spLocks/>
          </p:cNvSpPr>
          <p:nvPr/>
        </p:nvSpPr>
        <p:spPr>
          <a:xfrm>
            <a:off x="0" y="1628801"/>
            <a:ext cx="4038600" cy="136815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ü"/>
              <a:tabLst/>
              <a:defRPr/>
            </a:pPr>
            <a:r>
              <a:rPr kumimoji="0" lang="zh-CN" alt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Kai"/>
                <a:ea typeface="Kai"/>
                <a:cs typeface="Kai"/>
              </a:rPr>
              <a:t>他有</a:t>
            </a:r>
            <a:r>
              <a:rPr lang="zh-CN" altLang="en-US" sz="2800" dirty="0" smtClean="0">
                <a:solidFill>
                  <a:srgbClr val="FF0000"/>
                </a:solidFill>
                <a:latin typeface="Kai"/>
                <a:ea typeface="Kai"/>
                <a:cs typeface="Kai"/>
              </a:rPr>
              <a:t>又</a:t>
            </a:r>
            <a:r>
              <a:rPr lang="en-US" altLang="zh-CN" sz="2800" dirty="0" smtClean="0">
                <a:solidFill>
                  <a:srgbClr val="FF0000"/>
                </a:solidFill>
                <a:latin typeface="Kai"/>
                <a:ea typeface="Kai"/>
                <a:cs typeface="Kai"/>
              </a:rPr>
              <a:t>__</a:t>
            </a:r>
            <a:r>
              <a:rPr lang="zh-CN" altLang="en-US" sz="2800" dirty="0" smtClean="0">
                <a:solidFill>
                  <a:srgbClr val="FF0000"/>
                </a:solidFill>
                <a:latin typeface="Kai"/>
                <a:ea typeface="Kai"/>
                <a:cs typeface="Kai"/>
              </a:rPr>
              <a:t>又</a:t>
            </a:r>
            <a:r>
              <a:rPr lang="en-US" altLang="zh-CN" sz="2800" dirty="0" smtClean="0">
                <a:solidFill>
                  <a:srgbClr val="FF0000"/>
                </a:solidFill>
                <a:latin typeface="Kai"/>
                <a:ea typeface="Kai"/>
                <a:cs typeface="Kai"/>
              </a:rPr>
              <a:t>__</a:t>
            </a:r>
            <a:r>
              <a:rPr lang="zh-CN" altLang="en-US" sz="2800" dirty="0" smtClean="0">
                <a:solidFill>
                  <a:srgbClr val="FF0000"/>
                </a:solidFill>
                <a:latin typeface="Kai"/>
                <a:ea typeface="Kai"/>
                <a:cs typeface="Kai"/>
              </a:rPr>
              <a:t>的</a:t>
            </a:r>
            <a:r>
              <a:rPr lang="en-US" altLang="zh-CN" sz="2800" dirty="0" smtClean="0">
                <a:solidFill>
                  <a:srgbClr val="0000FF"/>
                </a:solidFill>
                <a:latin typeface="Kai"/>
                <a:ea typeface="Kai"/>
                <a:cs typeface="Kai"/>
              </a:rPr>
              <a:t>____</a:t>
            </a:r>
            <a:r>
              <a:rPr kumimoji="0" lang="zh-CN" alt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Kai"/>
                <a:ea typeface="Kai"/>
                <a:cs typeface="Kai"/>
              </a:rPr>
              <a:t>。</a:t>
            </a:r>
            <a:endParaRPr kumimoji="0" lang="en-US" altLang="zh-CN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Kai"/>
              <a:ea typeface="Kai"/>
              <a:cs typeface="Kai"/>
            </a:endParaRP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altLang="zh-CN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Kai"/>
                <a:ea typeface="Kai"/>
                <a:cs typeface="Kai"/>
              </a:rPr>
              <a:t> </a:t>
            </a:r>
            <a:r>
              <a:rPr kumimoji="0" lang="zh-CN" alt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Kai"/>
                <a:ea typeface="Kai"/>
                <a:cs typeface="Kai"/>
              </a:rPr>
              <a:t>大</a:t>
            </a:r>
            <a:r>
              <a:rPr kumimoji="0" lang="en-US" altLang="zh-CN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Kai"/>
                <a:ea typeface="Kai"/>
                <a:cs typeface="Kai"/>
              </a:rPr>
              <a:t>/</a:t>
            </a:r>
            <a:r>
              <a:rPr kumimoji="0" lang="zh-CN" alt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Kai"/>
                <a:ea typeface="Kai"/>
                <a:cs typeface="Kai"/>
              </a:rPr>
              <a:t>圆</a:t>
            </a:r>
            <a:r>
              <a:rPr kumimoji="0" lang="en-US" altLang="zh-CN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Kai"/>
                <a:ea typeface="Kai"/>
                <a:cs typeface="Kai"/>
              </a:rPr>
              <a:t>/</a:t>
            </a:r>
            <a:r>
              <a:rPr kumimoji="0" lang="zh-CN" alt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Kai"/>
                <a:ea typeface="Kai"/>
                <a:cs typeface="Kai"/>
              </a:rPr>
              <a:t>眼睛</a:t>
            </a:r>
            <a:endParaRPr kumimoji="0" lang="en-US" altLang="zh-CN" sz="2800" b="0" i="0" u="none" strike="noStrike" kern="1200" cap="none" spc="0" normalizeH="0" baseline="0" noProof="0" dirty="0" smtClean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Kai"/>
              <a:ea typeface="Kai"/>
              <a:cs typeface="Kai"/>
            </a:endParaRPr>
          </a:p>
        </p:txBody>
      </p:sp>
      <p:sp>
        <p:nvSpPr>
          <p:cNvPr id="7" name="矩形圖說文字 6"/>
          <p:cNvSpPr/>
          <p:nvPr/>
        </p:nvSpPr>
        <p:spPr>
          <a:xfrm>
            <a:off x="5508104" y="5229200"/>
            <a:ext cx="3312368" cy="1224136"/>
          </a:xfrm>
          <a:prstGeom prst="wedgeRectCallout">
            <a:avLst>
              <a:gd name="adj1" fmla="val -55163"/>
              <a:gd name="adj2" fmla="val -94940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514350" lvl="0" indent="-514350">
              <a:spcBef>
                <a:spcPct val="20000"/>
              </a:spcBef>
              <a:defRPr/>
            </a:pPr>
            <a:r>
              <a:rPr lang="zh-CN" altLang="en-US" sz="3600" dirty="0" smtClean="0">
                <a:solidFill>
                  <a:schemeClr val="tx1"/>
                </a:solidFill>
                <a:latin typeface="Kai"/>
                <a:ea typeface="Kai"/>
                <a:cs typeface="Kai"/>
              </a:rPr>
              <a:t>他长得</a:t>
            </a:r>
            <a:r>
              <a:rPr lang="zh-CN" altLang="en-US" sz="3600" dirty="0" smtClean="0">
                <a:solidFill>
                  <a:srgbClr val="FF0000"/>
                </a:solidFill>
                <a:latin typeface="Kai"/>
                <a:ea typeface="Kai"/>
                <a:cs typeface="Kai"/>
              </a:rPr>
              <a:t>超可爱</a:t>
            </a:r>
            <a:r>
              <a:rPr lang="en-US" altLang="zh-CN" sz="3600" dirty="0" smtClean="0">
                <a:latin typeface="Kai"/>
                <a:ea typeface="Kai"/>
                <a:cs typeface="Kai"/>
              </a:rPr>
              <a:t>!</a:t>
            </a:r>
            <a:endParaRPr lang="en-US" altLang="zh-CN" sz="3600" dirty="0">
              <a:solidFill>
                <a:schemeClr val="tx1"/>
              </a:solidFill>
              <a:latin typeface="Kai"/>
              <a:ea typeface="Kai"/>
              <a:cs typeface="Kai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5" grpId="1"/>
      <p:bldP spid="6" grpId="0"/>
      <p:bldP spid="6" grpId="1"/>
      <p:bldP spid="7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en-US" dirty="0" smtClean="0">
                <a:latin typeface="Kai"/>
                <a:ea typeface="Kai"/>
                <a:cs typeface="Kai"/>
              </a:rPr>
              <a:t>姜饼人</a:t>
            </a:r>
            <a:r>
              <a:rPr lang="en-US" altLang="zh-TW" dirty="0" err="1">
                <a:latin typeface="Times"/>
                <a:ea typeface="Kai"/>
                <a:cs typeface="Times"/>
              </a:rPr>
              <a:t>jiāngbǐng</a:t>
            </a:r>
            <a:r>
              <a:rPr lang="en-US" altLang="zh-TW" dirty="0">
                <a:latin typeface="Times"/>
                <a:ea typeface="Kai"/>
                <a:cs typeface="Times"/>
              </a:rPr>
              <a:t> </a:t>
            </a:r>
            <a:r>
              <a:rPr lang="en-US" altLang="zh-TW" dirty="0" err="1">
                <a:latin typeface="Times"/>
                <a:ea typeface="Kai"/>
                <a:cs typeface="Times"/>
              </a:rPr>
              <a:t>rén</a:t>
            </a:r>
            <a:r>
              <a:rPr lang="zh-CN" altLang="en-US" dirty="0" smtClean="0">
                <a:latin typeface="Kai"/>
                <a:ea typeface="Kai"/>
                <a:cs typeface="Kai"/>
              </a:rPr>
              <a:t>长得怎么样？</a:t>
            </a:r>
            <a:endParaRPr lang="zh-TW" altLang="en-US" dirty="0">
              <a:latin typeface="Kai"/>
              <a:ea typeface="Kai"/>
              <a:cs typeface="Kai"/>
            </a:endParaRPr>
          </a:p>
        </p:txBody>
      </p:sp>
      <p:pic>
        <p:nvPicPr>
          <p:cNvPr id="4" name="內容版面配置區 3" descr="499957f5-075c-422d-97dc-84a5d494e48a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 l="29525" r="29525"/>
          <a:stretch>
            <a:fillRect/>
          </a:stretch>
        </p:blipFill>
        <p:spPr>
          <a:xfrm>
            <a:off x="1619672" y="1340768"/>
            <a:ext cx="2808312" cy="4143375"/>
          </a:xfrm>
        </p:spPr>
      </p:pic>
      <p:sp>
        <p:nvSpPr>
          <p:cNvPr id="5" name="內容版面配置區 5"/>
          <p:cNvSpPr txBox="1">
            <a:spLocks/>
          </p:cNvSpPr>
          <p:nvPr/>
        </p:nvSpPr>
        <p:spPr>
          <a:xfrm>
            <a:off x="4788024" y="1600200"/>
            <a:ext cx="4355976" cy="3773016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zh-CN" alt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Kai"/>
                <a:ea typeface="Kai"/>
                <a:cs typeface="Kai"/>
              </a:rPr>
              <a:t>他有</a:t>
            </a:r>
            <a:r>
              <a:rPr kumimoji="0" lang="en-US" altLang="zh-CN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Kai"/>
                <a:ea typeface="Kai"/>
                <a:cs typeface="Kai"/>
              </a:rPr>
              <a:t>____</a:t>
            </a:r>
            <a:r>
              <a:rPr kumimoji="0" lang="zh-CN" alt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Kai"/>
                <a:ea typeface="Kai"/>
                <a:cs typeface="Kai"/>
              </a:rPr>
              <a:t>的</a:t>
            </a:r>
            <a:r>
              <a:rPr kumimoji="0" lang="en-US" altLang="zh-CN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Kai"/>
                <a:ea typeface="Kai"/>
                <a:cs typeface="Kai"/>
              </a:rPr>
              <a:t>____</a:t>
            </a:r>
            <a:r>
              <a:rPr kumimoji="0" lang="zh-CN" alt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Kai"/>
                <a:ea typeface="Kai"/>
                <a:cs typeface="Kai"/>
              </a:rPr>
              <a:t>。</a:t>
            </a:r>
            <a:endParaRPr kumimoji="0" lang="en-US" altLang="zh-CN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Kai"/>
              <a:ea typeface="Kai"/>
              <a:cs typeface="Kai"/>
            </a:endParaRP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altLang="zh-CN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Kai"/>
                <a:ea typeface="Kai"/>
                <a:cs typeface="Kai"/>
              </a:rPr>
              <a:t> </a:t>
            </a:r>
            <a:r>
              <a:rPr lang="zh-CN" altLang="en-US" sz="3200" dirty="0">
                <a:solidFill>
                  <a:srgbClr val="FF0000"/>
                </a:solidFill>
                <a:latin typeface="Kai"/>
                <a:ea typeface="Kai"/>
                <a:cs typeface="Kai"/>
              </a:rPr>
              <a:t>白色</a:t>
            </a:r>
            <a:r>
              <a:rPr kumimoji="0" lang="en-US" altLang="zh-CN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Kai"/>
                <a:ea typeface="Kai"/>
                <a:cs typeface="Kai"/>
              </a:rPr>
              <a:t>/</a:t>
            </a:r>
            <a:r>
              <a:rPr kumimoji="0" lang="zh-CN" alt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Kai"/>
                <a:ea typeface="Kai"/>
                <a:cs typeface="Kai"/>
              </a:rPr>
              <a:t>眼睛</a:t>
            </a:r>
            <a:endParaRPr kumimoji="0" lang="en-US" altLang="zh-CN" sz="3200" b="0" i="0" u="none" strike="noStrike" kern="1200" cap="none" spc="0" normalizeH="0" baseline="0" noProof="0" dirty="0" smtClean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Kai"/>
              <a:ea typeface="Kai"/>
              <a:cs typeface="Kai"/>
            </a:endParaRP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US" altLang="zh-CN" sz="3200" dirty="0" smtClean="0">
                <a:latin typeface="Kai"/>
                <a:ea typeface="Kai"/>
                <a:cs typeface="Kai"/>
              </a:rPr>
              <a:t> </a:t>
            </a:r>
            <a:r>
              <a:rPr lang="zh-CN" altLang="en-US" sz="3200" dirty="0" smtClean="0">
                <a:solidFill>
                  <a:srgbClr val="FF0000"/>
                </a:solidFill>
                <a:latin typeface="Kai"/>
                <a:ea typeface="Kai"/>
                <a:cs typeface="Kai"/>
              </a:rPr>
              <a:t>蓝</a:t>
            </a:r>
            <a:r>
              <a:rPr lang="zh-CN" altLang="en-US" sz="3200" dirty="0">
                <a:solidFill>
                  <a:srgbClr val="FF0000"/>
                </a:solidFill>
                <a:latin typeface="Kai"/>
                <a:ea typeface="Kai"/>
                <a:cs typeface="Kai"/>
              </a:rPr>
              <a:t>色</a:t>
            </a:r>
            <a:r>
              <a:rPr kumimoji="0" lang="en-US" altLang="zh-CN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Kai"/>
                <a:ea typeface="Kai"/>
                <a:cs typeface="Kai"/>
              </a:rPr>
              <a:t>/</a:t>
            </a:r>
            <a:r>
              <a:rPr lang="zh-CN" altLang="en-US" sz="3200" dirty="0" smtClean="0">
                <a:solidFill>
                  <a:srgbClr val="0000FF"/>
                </a:solidFill>
                <a:latin typeface="Kai"/>
                <a:ea typeface="Kai"/>
                <a:cs typeface="Kai"/>
              </a:rPr>
              <a:t>眉毛</a:t>
            </a:r>
            <a:endParaRPr lang="en-US" altLang="zh-CN" sz="3200" dirty="0" smtClean="0">
              <a:solidFill>
                <a:srgbClr val="0000FF"/>
              </a:solidFill>
              <a:latin typeface="Kai"/>
              <a:ea typeface="Kai"/>
              <a:cs typeface="Kai"/>
            </a:endParaRPr>
          </a:p>
          <a:p>
            <a:pPr marL="514350" indent="-514350">
              <a:spcBef>
                <a:spcPct val="20000"/>
              </a:spcBef>
            </a:pPr>
            <a:r>
              <a:rPr lang="en-US" altLang="zh-CN" sz="3200" dirty="0" smtClean="0">
                <a:latin typeface="Kai"/>
                <a:ea typeface="Kai"/>
                <a:cs typeface="Kai"/>
              </a:rPr>
              <a:t> </a:t>
            </a:r>
            <a:r>
              <a:rPr lang="zh-CN" altLang="en-US" sz="3200" dirty="0" smtClean="0">
                <a:solidFill>
                  <a:srgbClr val="FF0000"/>
                </a:solidFill>
                <a:latin typeface="Kai"/>
                <a:ea typeface="Kai"/>
                <a:cs typeface="Kai"/>
              </a:rPr>
              <a:t>黄色</a:t>
            </a:r>
            <a:r>
              <a:rPr lang="en-US" altLang="zh-CN" sz="3200" dirty="0" smtClean="0">
                <a:latin typeface="Kai"/>
                <a:ea typeface="Kai"/>
                <a:cs typeface="Kai"/>
              </a:rPr>
              <a:t>/</a:t>
            </a:r>
            <a:r>
              <a:rPr lang="zh-CN" altLang="en-US" sz="3200" dirty="0" smtClean="0">
                <a:solidFill>
                  <a:srgbClr val="0000FF"/>
                </a:solidFill>
                <a:latin typeface="Kai"/>
                <a:ea typeface="Kai"/>
                <a:cs typeface="Kai"/>
              </a:rPr>
              <a:t>身体</a:t>
            </a:r>
            <a:endParaRPr lang="en-GB" altLang="zh-CN" sz="3200" dirty="0" smtClean="0">
              <a:solidFill>
                <a:srgbClr val="0000FF"/>
              </a:solidFill>
              <a:latin typeface="Kai"/>
              <a:ea typeface="Kai"/>
              <a:cs typeface="Kai"/>
            </a:endParaRPr>
          </a:p>
          <a:p>
            <a:pPr marL="514350" indent="-514350">
              <a:spcBef>
                <a:spcPct val="20000"/>
              </a:spcBef>
            </a:pPr>
            <a:r>
              <a:rPr lang="en-US" altLang="zh-CN" sz="3200" dirty="0" smtClean="0">
                <a:solidFill>
                  <a:srgbClr val="FF0000"/>
                </a:solidFill>
                <a:latin typeface="Kai"/>
                <a:ea typeface="Kai"/>
                <a:cs typeface="Kai"/>
              </a:rPr>
              <a:t> </a:t>
            </a:r>
            <a:r>
              <a:rPr lang="zh-CN" altLang="en-US" sz="3200" dirty="0" smtClean="0">
                <a:solidFill>
                  <a:srgbClr val="FF0000"/>
                </a:solidFill>
                <a:latin typeface="Kai"/>
                <a:ea typeface="Kai"/>
                <a:cs typeface="Kai"/>
              </a:rPr>
              <a:t>红色</a:t>
            </a:r>
            <a:r>
              <a:rPr lang="zh-CN" altLang="en-US" sz="3200" dirty="0" smtClean="0">
                <a:latin typeface="Kai"/>
                <a:ea typeface="Kai"/>
                <a:cs typeface="Kai"/>
              </a:rPr>
              <a:t>／</a:t>
            </a:r>
            <a:r>
              <a:rPr lang="zh-CN" altLang="en-US" sz="3200" dirty="0" smtClean="0">
                <a:solidFill>
                  <a:srgbClr val="0000FF"/>
                </a:solidFill>
                <a:latin typeface="Kai"/>
                <a:ea typeface="Kai"/>
                <a:cs typeface="Kai"/>
              </a:rPr>
              <a:t>嘴巴</a:t>
            </a:r>
            <a:endParaRPr lang="en-US" altLang="zh-CN" sz="3200" dirty="0">
              <a:solidFill>
                <a:srgbClr val="0000FF"/>
              </a:solidFill>
              <a:latin typeface="Kai"/>
              <a:ea typeface="Kai"/>
              <a:cs typeface="Kai"/>
            </a:endParaRP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lang="en-US" altLang="zh-CN" sz="3200" dirty="0" smtClean="0">
              <a:latin typeface="Kai"/>
              <a:ea typeface="Kai"/>
              <a:cs typeface="Kai"/>
            </a:endParaRP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US" altLang="zh-CN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Kai"/>
              <a:ea typeface="Kai"/>
              <a:cs typeface="Kai"/>
            </a:endParaRPr>
          </a:p>
        </p:txBody>
      </p:sp>
      <p:sp>
        <p:nvSpPr>
          <p:cNvPr id="7" name="矩形圖說文字 6"/>
          <p:cNvSpPr/>
          <p:nvPr/>
        </p:nvSpPr>
        <p:spPr>
          <a:xfrm>
            <a:off x="179512" y="5301208"/>
            <a:ext cx="2880320" cy="1224136"/>
          </a:xfrm>
          <a:prstGeom prst="wedgeRectCallout">
            <a:avLst>
              <a:gd name="adj1" fmla="val -2563"/>
              <a:gd name="adj2" fmla="val -101835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514350" lvl="0" indent="-514350">
              <a:spcBef>
                <a:spcPct val="20000"/>
              </a:spcBef>
              <a:defRPr/>
            </a:pPr>
            <a:r>
              <a:rPr lang="zh-CN" altLang="en-US" sz="3600" dirty="0" smtClean="0">
                <a:solidFill>
                  <a:schemeClr val="tx1"/>
                </a:solidFill>
                <a:latin typeface="Kai"/>
                <a:ea typeface="Kai"/>
                <a:cs typeface="Kai"/>
              </a:rPr>
              <a:t>他</a:t>
            </a:r>
            <a:r>
              <a:rPr lang="zh-CN" altLang="en-US" sz="3600" dirty="0" smtClean="0">
                <a:solidFill>
                  <a:srgbClr val="FF0000"/>
                </a:solidFill>
                <a:latin typeface="Kai"/>
                <a:ea typeface="Kai"/>
                <a:cs typeface="Kai"/>
              </a:rPr>
              <a:t>太可爱了</a:t>
            </a:r>
            <a:r>
              <a:rPr lang="en-US" altLang="zh-CN" sz="3600" dirty="0" smtClean="0">
                <a:latin typeface="Kai"/>
                <a:ea typeface="Kai"/>
                <a:cs typeface="Kai"/>
              </a:rPr>
              <a:t>!</a:t>
            </a:r>
            <a:endParaRPr lang="en-US" altLang="zh-CN" sz="3600" dirty="0">
              <a:solidFill>
                <a:schemeClr val="tx1"/>
              </a:solidFill>
              <a:latin typeface="Kai"/>
              <a:ea typeface="Kai"/>
              <a:cs typeface="Kai"/>
            </a:endParaRPr>
          </a:p>
        </p:txBody>
      </p:sp>
      <p:sp>
        <p:nvSpPr>
          <p:cNvPr id="8" name="矩形圖說文字 7"/>
          <p:cNvSpPr/>
          <p:nvPr/>
        </p:nvSpPr>
        <p:spPr>
          <a:xfrm>
            <a:off x="4788024" y="5373216"/>
            <a:ext cx="3600400" cy="1224136"/>
          </a:xfrm>
          <a:prstGeom prst="wedgeRectCallout">
            <a:avLst>
              <a:gd name="adj1" fmla="val -54637"/>
              <a:gd name="adj2" fmla="val -77702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514350" lvl="0" indent="-514350">
              <a:spcBef>
                <a:spcPct val="20000"/>
              </a:spcBef>
              <a:defRPr/>
            </a:pPr>
            <a:r>
              <a:rPr lang="zh-CN" altLang="en-US" sz="3600" dirty="0" smtClean="0">
                <a:solidFill>
                  <a:schemeClr val="tx1"/>
                </a:solidFill>
                <a:latin typeface="Kai"/>
                <a:ea typeface="Kai"/>
                <a:cs typeface="Kai"/>
              </a:rPr>
              <a:t>他长得</a:t>
            </a:r>
            <a:r>
              <a:rPr lang="zh-CN" altLang="en-US" sz="3600" dirty="0" smtClean="0">
                <a:solidFill>
                  <a:srgbClr val="FF0000"/>
                </a:solidFill>
                <a:latin typeface="Kai"/>
                <a:ea typeface="Kai"/>
                <a:cs typeface="Kai"/>
              </a:rPr>
              <a:t>又瘦又</a:t>
            </a:r>
            <a:r>
              <a:rPr lang="zh-CN" altLang="en-US" sz="3600" dirty="0">
                <a:solidFill>
                  <a:srgbClr val="FF0000"/>
                </a:solidFill>
                <a:latin typeface="Kai"/>
                <a:ea typeface="Kai"/>
                <a:cs typeface="Kai"/>
              </a:rPr>
              <a:t>小</a:t>
            </a:r>
            <a:r>
              <a:rPr lang="en-US" altLang="zh-CN" sz="3600" dirty="0" smtClean="0">
                <a:latin typeface="Kai"/>
                <a:ea typeface="Kai"/>
                <a:cs typeface="Kai"/>
              </a:rPr>
              <a:t>!</a:t>
            </a:r>
            <a:endParaRPr lang="en-US" altLang="zh-CN" sz="3600" dirty="0">
              <a:solidFill>
                <a:schemeClr val="tx1"/>
              </a:solidFill>
              <a:latin typeface="Kai"/>
              <a:ea typeface="Kai"/>
              <a:cs typeface="Kai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5" grpId="1"/>
      <p:bldP spid="7" grpId="0" animBg="1"/>
      <p:bldP spid="8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en-US" dirty="0" smtClean="0">
                <a:latin typeface="Kai"/>
                <a:ea typeface="Kai"/>
                <a:cs typeface="Kai"/>
              </a:rPr>
              <a:t>法克大人</a:t>
            </a:r>
            <a:r>
              <a:rPr lang="en-US" altLang="zh-CN" dirty="0" err="1">
                <a:latin typeface="Times"/>
                <a:ea typeface="Kai"/>
                <a:cs typeface="Times"/>
              </a:rPr>
              <a:t>F</a:t>
            </a:r>
            <a:r>
              <a:rPr lang="en-US" altLang="zh-TW" dirty="0" err="1" smtClean="0">
                <a:latin typeface="Times"/>
                <a:ea typeface="Kai"/>
                <a:cs typeface="Times"/>
              </a:rPr>
              <a:t>ǎkè</a:t>
            </a:r>
            <a:r>
              <a:rPr lang="en-US" altLang="zh-TW" dirty="0" smtClean="0">
                <a:latin typeface="Times"/>
                <a:ea typeface="Kai"/>
                <a:cs typeface="Times"/>
              </a:rPr>
              <a:t> </a:t>
            </a:r>
            <a:r>
              <a:rPr lang="en-US" altLang="zh-TW" dirty="0" err="1">
                <a:latin typeface="Times"/>
                <a:ea typeface="Kai"/>
                <a:cs typeface="Times"/>
              </a:rPr>
              <a:t>dàren</a:t>
            </a:r>
            <a:r>
              <a:rPr lang="zh-CN" altLang="en-US" dirty="0" smtClean="0">
                <a:latin typeface="Kai"/>
                <a:ea typeface="Kai"/>
                <a:cs typeface="Kai"/>
              </a:rPr>
              <a:t>长得怎么样？</a:t>
            </a:r>
            <a:endParaRPr lang="zh-TW" altLang="en-US" dirty="0">
              <a:latin typeface="Kai"/>
              <a:ea typeface="Kai"/>
              <a:cs typeface="Kai"/>
            </a:endParaRPr>
          </a:p>
        </p:txBody>
      </p:sp>
      <p:pic>
        <p:nvPicPr>
          <p:cNvPr id="4" name="內容版面配置區 3" descr="1093356969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 l="23213" r="13472"/>
          <a:stretch>
            <a:fillRect/>
          </a:stretch>
        </p:blipFill>
        <p:spPr>
          <a:xfrm>
            <a:off x="3851920" y="1772816"/>
            <a:ext cx="1872208" cy="4525963"/>
          </a:xfrm>
        </p:spPr>
      </p:pic>
      <p:sp>
        <p:nvSpPr>
          <p:cNvPr id="5" name="內容版面配置區 5"/>
          <p:cNvSpPr txBox="1">
            <a:spLocks/>
          </p:cNvSpPr>
          <p:nvPr/>
        </p:nvSpPr>
        <p:spPr>
          <a:xfrm>
            <a:off x="5652120" y="1600200"/>
            <a:ext cx="3491880" cy="2332855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zh-CN" altLang="en-US" sz="2800" noProof="0" dirty="0" smtClean="0">
                <a:latin typeface="Kai"/>
                <a:ea typeface="Kai"/>
                <a:cs typeface="Kai"/>
              </a:rPr>
              <a:t>他</a:t>
            </a:r>
            <a:r>
              <a:rPr kumimoji="0" lang="zh-CN" alt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Kai"/>
                <a:ea typeface="Kai"/>
                <a:cs typeface="Kai"/>
              </a:rPr>
              <a:t>有</a:t>
            </a:r>
            <a:r>
              <a:rPr kumimoji="0" lang="en-US" altLang="zh-CN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Kai"/>
                <a:ea typeface="Kai"/>
                <a:cs typeface="Kai"/>
              </a:rPr>
              <a:t>____</a:t>
            </a:r>
            <a:r>
              <a:rPr kumimoji="0" lang="zh-CN" alt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Kai"/>
                <a:ea typeface="Kai"/>
                <a:cs typeface="Kai"/>
              </a:rPr>
              <a:t>的</a:t>
            </a:r>
            <a:r>
              <a:rPr kumimoji="0" lang="en-US" altLang="zh-CN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Kai"/>
                <a:ea typeface="Kai"/>
                <a:cs typeface="Kai"/>
              </a:rPr>
              <a:t>____</a:t>
            </a:r>
            <a:r>
              <a:rPr kumimoji="0" lang="zh-CN" alt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Kai"/>
                <a:ea typeface="Kai"/>
                <a:cs typeface="Kai"/>
              </a:rPr>
              <a:t>。</a:t>
            </a:r>
            <a:endParaRPr kumimoji="0" lang="en-US" altLang="zh-CN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Kai"/>
              <a:ea typeface="Kai"/>
              <a:cs typeface="Kai"/>
            </a:endParaRP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altLang="zh-CN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Kai"/>
                <a:ea typeface="Kai"/>
                <a:cs typeface="Kai"/>
              </a:rPr>
              <a:t> </a:t>
            </a:r>
            <a:r>
              <a:rPr lang="zh-CN" altLang="en-US" sz="2800" dirty="0" smtClean="0">
                <a:solidFill>
                  <a:srgbClr val="FF0000"/>
                </a:solidFill>
                <a:latin typeface="Kai"/>
                <a:ea typeface="Kai"/>
                <a:cs typeface="Kai"/>
              </a:rPr>
              <a:t>大</a:t>
            </a:r>
            <a:r>
              <a:rPr lang="en-US" altLang="zh-CN" sz="2800" dirty="0" smtClean="0">
                <a:latin typeface="Kai"/>
                <a:ea typeface="Kai"/>
                <a:cs typeface="Kai"/>
              </a:rPr>
              <a:t>/</a:t>
            </a:r>
            <a:r>
              <a:rPr lang="zh-CN" altLang="en-US" sz="2800" dirty="0" smtClean="0">
                <a:solidFill>
                  <a:srgbClr val="0000FF"/>
                </a:solidFill>
                <a:latin typeface="Kai"/>
                <a:ea typeface="Kai"/>
                <a:cs typeface="Kai"/>
              </a:rPr>
              <a:t>头</a:t>
            </a:r>
            <a:endParaRPr kumimoji="0" lang="en-US" altLang="zh-CN" sz="2800" b="0" i="0" u="none" strike="noStrike" kern="1200" cap="none" spc="0" normalizeH="0" baseline="0" noProof="0" dirty="0" smtClean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Kai"/>
              <a:ea typeface="Kai"/>
              <a:cs typeface="Kai"/>
            </a:endParaRP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US" altLang="zh-CN" sz="2800" noProof="0" dirty="0" smtClean="0">
                <a:latin typeface="Kai"/>
                <a:ea typeface="Kai"/>
                <a:cs typeface="Kai"/>
              </a:rPr>
              <a:t> </a:t>
            </a:r>
            <a:r>
              <a:rPr lang="zh-CN" altLang="en-US" sz="2800" noProof="0" dirty="0" smtClean="0">
                <a:solidFill>
                  <a:srgbClr val="FF0000"/>
                </a:solidFill>
                <a:latin typeface="Kai"/>
                <a:ea typeface="Kai"/>
                <a:cs typeface="Kai"/>
              </a:rPr>
              <a:t>黑</a:t>
            </a:r>
            <a:r>
              <a:rPr lang="zh-CN" altLang="en-US" sz="2800" noProof="0" dirty="0">
                <a:solidFill>
                  <a:srgbClr val="FF0000"/>
                </a:solidFill>
                <a:latin typeface="Kai"/>
                <a:ea typeface="Kai"/>
                <a:cs typeface="Kai"/>
              </a:rPr>
              <a:t>色</a:t>
            </a:r>
            <a:r>
              <a:rPr kumimoji="0" lang="en-US" altLang="zh-CN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Kai"/>
                <a:ea typeface="Kai"/>
                <a:cs typeface="Kai"/>
              </a:rPr>
              <a:t>/</a:t>
            </a:r>
            <a:r>
              <a:rPr lang="zh-CN" altLang="en-US" sz="2800" noProof="0" dirty="0" smtClean="0">
                <a:solidFill>
                  <a:srgbClr val="0000FF"/>
                </a:solidFill>
                <a:latin typeface="Kai"/>
                <a:ea typeface="Kai"/>
                <a:cs typeface="Kai"/>
              </a:rPr>
              <a:t>头发</a:t>
            </a:r>
            <a:endParaRPr kumimoji="0" lang="en-US" altLang="zh-CN" sz="2800" b="0" i="0" u="none" strike="noStrike" kern="1200" cap="none" spc="0" normalizeH="0" baseline="0" noProof="0" dirty="0" smtClean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Kai"/>
              <a:ea typeface="Kai"/>
              <a:cs typeface="Kai"/>
            </a:endParaRPr>
          </a:p>
        </p:txBody>
      </p:sp>
      <p:sp>
        <p:nvSpPr>
          <p:cNvPr id="6" name="內容版面配置區 5"/>
          <p:cNvSpPr txBox="1">
            <a:spLocks/>
          </p:cNvSpPr>
          <p:nvPr/>
        </p:nvSpPr>
        <p:spPr>
          <a:xfrm>
            <a:off x="0" y="1628800"/>
            <a:ext cx="4038600" cy="23328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ü"/>
              <a:tabLst/>
              <a:defRPr/>
            </a:pPr>
            <a:r>
              <a:rPr kumimoji="0" lang="zh-CN" alt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Kai"/>
                <a:ea typeface="Kai"/>
                <a:cs typeface="Kai"/>
              </a:rPr>
              <a:t>他有</a:t>
            </a:r>
            <a:r>
              <a:rPr lang="zh-CN" altLang="en-US" sz="2800" dirty="0" smtClean="0">
                <a:solidFill>
                  <a:srgbClr val="FF0000"/>
                </a:solidFill>
                <a:latin typeface="Kai"/>
                <a:ea typeface="Kai"/>
                <a:cs typeface="Kai"/>
              </a:rPr>
              <a:t>又</a:t>
            </a:r>
            <a:r>
              <a:rPr lang="en-US" altLang="zh-CN" sz="2800" dirty="0" smtClean="0">
                <a:solidFill>
                  <a:srgbClr val="FF0000"/>
                </a:solidFill>
                <a:latin typeface="Kai"/>
                <a:ea typeface="Kai"/>
                <a:cs typeface="Kai"/>
              </a:rPr>
              <a:t>__</a:t>
            </a:r>
            <a:r>
              <a:rPr lang="zh-CN" altLang="en-US" sz="2800" dirty="0" smtClean="0">
                <a:solidFill>
                  <a:srgbClr val="FF0000"/>
                </a:solidFill>
                <a:latin typeface="Kai"/>
                <a:ea typeface="Kai"/>
                <a:cs typeface="Kai"/>
              </a:rPr>
              <a:t>又</a:t>
            </a:r>
            <a:r>
              <a:rPr lang="en-US" altLang="zh-CN" sz="2800" dirty="0" smtClean="0">
                <a:solidFill>
                  <a:srgbClr val="FF0000"/>
                </a:solidFill>
                <a:latin typeface="Kai"/>
                <a:ea typeface="Kai"/>
                <a:cs typeface="Kai"/>
              </a:rPr>
              <a:t>__</a:t>
            </a:r>
            <a:r>
              <a:rPr lang="zh-CN" altLang="en-US" sz="2800" dirty="0" smtClean="0">
                <a:solidFill>
                  <a:srgbClr val="FF0000"/>
                </a:solidFill>
                <a:latin typeface="Kai"/>
                <a:ea typeface="Kai"/>
                <a:cs typeface="Kai"/>
              </a:rPr>
              <a:t>的</a:t>
            </a:r>
            <a:r>
              <a:rPr lang="en-US" altLang="zh-CN" sz="2800" dirty="0" smtClean="0">
                <a:solidFill>
                  <a:srgbClr val="0000FF"/>
                </a:solidFill>
                <a:latin typeface="Kai"/>
                <a:ea typeface="Kai"/>
                <a:cs typeface="Kai"/>
              </a:rPr>
              <a:t>____</a:t>
            </a:r>
            <a:r>
              <a:rPr kumimoji="0" lang="zh-CN" alt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Kai"/>
                <a:ea typeface="Kai"/>
                <a:cs typeface="Kai"/>
              </a:rPr>
              <a:t>。</a:t>
            </a:r>
            <a:endParaRPr kumimoji="0" lang="en-US" altLang="zh-CN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Kai"/>
              <a:ea typeface="Kai"/>
              <a:cs typeface="Kai"/>
            </a:endParaRP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altLang="zh-CN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Kai"/>
                <a:ea typeface="Kai"/>
                <a:cs typeface="Kai"/>
              </a:rPr>
              <a:t> </a:t>
            </a:r>
            <a:r>
              <a:rPr lang="zh-CN" altLang="en-US" sz="2800" dirty="0">
                <a:solidFill>
                  <a:srgbClr val="FF0000"/>
                </a:solidFill>
                <a:latin typeface="Kai"/>
                <a:ea typeface="Kai"/>
                <a:cs typeface="Kai"/>
              </a:rPr>
              <a:t>短</a:t>
            </a:r>
            <a:r>
              <a:rPr kumimoji="0" lang="en-US" altLang="zh-CN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Kai"/>
                <a:ea typeface="Kai"/>
                <a:cs typeface="Kai"/>
              </a:rPr>
              <a:t>/</a:t>
            </a:r>
            <a:r>
              <a:rPr lang="zh-CN" altLang="en-US" sz="2800" dirty="0">
                <a:solidFill>
                  <a:srgbClr val="FF0000"/>
                </a:solidFill>
                <a:latin typeface="Kai"/>
                <a:ea typeface="Kai"/>
                <a:cs typeface="Kai"/>
              </a:rPr>
              <a:t>卷</a:t>
            </a:r>
            <a:r>
              <a:rPr kumimoji="0" lang="en-US" altLang="zh-CN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Kai"/>
                <a:ea typeface="Kai"/>
                <a:cs typeface="Kai"/>
              </a:rPr>
              <a:t>/</a:t>
            </a:r>
            <a:r>
              <a:rPr lang="zh-CN" altLang="en-US" sz="2800" noProof="0" dirty="0">
                <a:solidFill>
                  <a:srgbClr val="0000FF"/>
                </a:solidFill>
                <a:latin typeface="Kai"/>
                <a:ea typeface="Kai"/>
                <a:cs typeface="Kai"/>
              </a:rPr>
              <a:t>头发</a:t>
            </a:r>
            <a:endParaRPr kumimoji="0" lang="en-US" altLang="zh-CN" sz="2800" b="0" i="0" u="none" strike="noStrike" kern="1200" cap="none" spc="0" normalizeH="0" baseline="0" noProof="0" dirty="0" smtClean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Kai"/>
              <a:ea typeface="Kai"/>
              <a:cs typeface="Kai"/>
            </a:endParaRP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US" altLang="zh-CN" sz="2800" noProof="0" dirty="0" smtClean="0">
                <a:latin typeface="Kai"/>
                <a:ea typeface="Kai"/>
                <a:cs typeface="Kai"/>
              </a:rPr>
              <a:t> </a:t>
            </a:r>
            <a:r>
              <a:rPr lang="zh-CN" altLang="en-US" sz="2800" noProof="0" dirty="0" smtClean="0">
                <a:solidFill>
                  <a:srgbClr val="FF0000"/>
                </a:solidFill>
                <a:latin typeface="Kai"/>
                <a:ea typeface="Kai"/>
                <a:cs typeface="Kai"/>
              </a:rPr>
              <a:t>短</a:t>
            </a:r>
            <a:r>
              <a:rPr kumimoji="0" lang="en-US" altLang="zh-CN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Kai"/>
                <a:ea typeface="Kai"/>
                <a:cs typeface="Kai"/>
              </a:rPr>
              <a:t>/</a:t>
            </a:r>
            <a:r>
              <a:rPr lang="zh-CN" altLang="en-US" sz="2800" dirty="0" smtClean="0">
                <a:solidFill>
                  <a:srgbClr val="FF0000"/>
                </a:solidFill>
                <a:latin typeface="Kai"/>
                <a:ea typeface="Kai"/>
                <a:cs typeface="Kai"/>
              </a:rPr>
              <a:t>细</a:t>
            </a:r>
            <a:r>
              <a:rPr lang="en-US" altLang="zh-CN" sz="2800" dirty="0" smtClean="0">
                <a:latin typeface="Kai"/>
                <a:ea typeface="Kai"/>
                <a:cs typeface="Kai"/>
              </a:rPr>
              <a:t>/</a:t>
            </a:r>
            <a:r>
              <a:rPr lang="zh-CN" altLang="en-US" sz="2800" dirty="0" smtClean="0">
                <a:solidFill>
                  <a:srgbClr val="0000FF"/>
                </a:solidFill>
                <a:latin typeface="Kai"/>
                <a:ea typeface="Kai"/>
                <a:cs typeface="Kai"/>
              </a:rPr>
              <a:t>腿</a:t>
            </a:r>
            <a:endParaRPr kumimoji="0" lang="en-US" altLang="zh-CN" sz="2800" b="0" i="0" u="none" strike="noStrike" kern="1200" cap="none" spc="0" normalizeH="0" baseline="0" noProof="0" dirty="0" smtClean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Kai"/>
              <a:ea typeface="Kai"/>
              <a:cs typeface="Kai"/>
            </a:endParaRPr>
          </a:p>
        </p:txBody>
      </p:sp>
      <p:sp>
        <p:nvSpPr>
          <p:cNvPr id="7" name="矩形圖說文字 6"/>
          <p:cNvSpPr/>
          <p:nvPr/>
        </p:nvSpPr>
        <p:spPr>
          <a:xfrm>
            <a:off x="5868144" y="5085184"/>
            <a:ext cx="3096344" cy="1224136"/>
          </a:xfrm>
          <a:prstGeom prst="wedgeRectCallout">
            <a:avLst>
              <a:gd name="adj1" fmla="val -54823"/>
              <a:gd name="adj2" fmla="val -85746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514350" lvl="0" indent="-514350">
              <a:spcBef>
                <a:spcPct val="20000"/>
              </a:spcBef>
              <a:defRPr/>
            </a:pPr>
            <a:r>
              <a:rPr lang="zh-CN" altLang="en-US" sz="3600" dirty="0" smtClean="0">
                <a:solidFill>
                  <a:schemeClr val="tx1"/>
                </a:solidFill>
                <a:latin typeface="Kai"/>
                <a:ea typeface="Kai"/>
                <a:cs typeface="Kai"/>
              </a:rPr>
              <a:t>他长得</a:t>
            </a:r>
            <a:r>
              <a:rPr lang="zh-CN" altLang="en-US" sz="3600" dirty="0" smtClean="0">
                <a:solidFill>
                  <a:srgbClr val="FF0000"/>
                </a:solidFill>
                <a:latin typeface="Kai"/>
                <a:ea typeface="Kai"/>
                <a:cs typeface="Kai"/>
              </a:rPr>
              <a:t>超英俊</a:t>
            </a:r>
            <a:r>
              <a:rPr lang="en-US" altLang="zh-CN" sz="3600" dirty="0" smtClean="0">
                <a:latin typeface="Kai"/>
                <a:ea typeface="Kai"/>
                <a:cs typeface="Kai"/>
              </a:rPr>
              <a:t>!</a:t>
            </a:r>
            <a:endParaRPr lang="en-US" altLang="zh-CN" sz="3600" dirty="0">
              <a:solidFill>
                <a:schemeClr val="tx1"/>
              </a:solidFill>
              <a:latin typeface="Kai"/>
              <a:ea typeface="Kai"/>
              <a:cs typeface="Kai"/>
            </a:endParaRPr>
          </a:p>
        </p:txBody>
      </p:sp>
      <p:sp>
        <p:nvSpPr>
          <p:cNvPr id="8" name="矩形圖說文字 7"/>
          <p:cNvSpPr/>
          <p:nvPr/>
        </p:nvSpPr>
        <p:spPr>
          <a:xfrm>
            <a:off x="179512" y="4437112"/>
            <a:ext cx="3600400" cy="1224136"/>
          </a:xfrm>
          <a:prstGeom prst="wedgeRectCallout">
            <a:avLst>
              <a:gd name="adj1" fmla="val 50468"/>
              <a:gd name="adj2" fmla="val -81150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514350" lvl="0" indent="-514350">
              <a:spcBef>
                <a:spcPct val="20000"/>
              </a:spcBef>
              <a:defRPr/>
            </a:pPr>
            <a:r>
              <a:rPr lang="zh-CN" altLang="en-US" sz="3600" dirty="0" smtClean="0">
                <a:solidFill>
                  <a:schemeClr val="tx1"/>
                </a:solidFill>
                <a:latin typeface="Kai"/>
                <a:ea typeface="Kai"/>
                <a:cs typeface="Kai"/>
              </a:rPr>
              <a:t>他长得</a:t>
            </a:r>
            <a:r>
              <a:rPr lang="zh-CN" altLang="en-US" sz="3600" dirty="0" smtClean="0">
                <a:solidFill>
                  <a:srgbClr val="FF0000"/>
                </a:solidFill>
                <a:latin typeface="Kai"/>
                <a:ea typeface="Kai"/>
                <a:cs typeface="Kai"/>
              </a:rPr>
              <a:t>又瘦又矮</a:t>
            </a:r>
            <a:r>
              <a:rPr lang="en-US" altLang="zh-CN" sz="3600" dirty="0" smtClean="0">
                <a:latin typeface="Kai"/>
                <a:ea typeface="Kai"/>
                <a:cs typeface="Kai"/>
              </a:rPr>
              <a:t>!</a:t>
            </a:r>
            <a:endParaRPr lang="en-US" altLang="zh-CN" sz="3600" dirty="0">
              <a:solidFill>
                <a:schemeClr val="tx1"/>
              </a:solidFill>
              <a:latin typeface="Kai"/>
              <a:ea typeface="Kai"/>
              <a:cs typeface="Kai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5" grpId="1"/>
      <p:bldP spid="6" grpId="0"/>
      <p:bldP spid="6" grpId="1"/>
      <p:bldP spid="7" grpId="0" animBg="1"/>
      <p:bldP spid="8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>
                <a:latin typeface="Kai"/>
                <a:ea typeface="Kai"/>
                <a:cs typeface="Kai"/>
              </a:rPr>
              <a:t>你长得怎么样？</a:t>
            </a:r>
            <a:endParaRPr lang="zh-TW" altLang="en-US" dirty="0">
              <a:latin typeface="Kai"/>
              <a:ea typeface="Kai"/>
              <a:cs typeface="Kai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2051720" y="2348880"/>
            <a:ext cx="5266928" cy="2880320"/>
          </a:xfrm>
        </p:spPr>
        <p:txBody>
          <a:bodyPr/>
          <a:lstStyle/>
          <a:p>
            <a:r>
              <a:rPr lang="en-US" altLang="zh-CN" dirty="0" smtClean="0">
                <a:latin typeface="Kai"/>
                <a:ea typeface="Kai"/>
                <a:cs typeface="Kai"/>
              </a:rPr>
              <a:t>1. </a:t>
            </a:r>
            <a:r>
              <a:rPr lang="zh-CN" altLang="en-US" dirty="0" smtClean="0">
                <a:latin typeface="Kai"/>
                <a:ea typeface="Kai"/>
                <a:cs typeface="Kai"/>
              </a:rPr>
              <a:t>我有</a:t>
            </a:r>
            <a:r>
              <a:rPr lang="zh-CN" altLang="en-US" dirty="0" smtClean="0">
                <a:solidFill>
                  <a:srgbClr val="FF0000"/>
                </a:solidFill>
                <a:latin typeface="Kai"/>
                <a:ea typeface="Kai"/>
                <a:cs typeface="Kai"/>
              </a:rPr>
              <a:t>长长的</a:t>
            </a:r>
            <a:r>
              <a:rPr lang="zh-CN" altLang="en-US" dirty="0" smtClean="0">
                <a:solidFill>
                  <a:srgbClr val="0000FF"/>
                </a:solidFill>
                <a:latin typeface="Kai"/>
                <a:ea typeface="Kai"/>
                <a:cs typeface="Kai"/>
              </a:rPr>
              <a:t>头发</a:t>
            </a:r>
            <a:r>
              <a:rPr lang="zh-CN" altLang="en-US" dirty="0" smtClean="0">
                <a:latin typeface="Kai"/>
                <a:ea typeface="Kai"/>
                <a:cs typeface="Kai"/>
              </a:rPr>
              <a:t>。</a:t>
            </a:r>
            <a:endParaRPr lang="en-US" altLang="zh-CN" dirty="0" smtClean="0">
              <a:latin typeface="Kai"/>
              <a:ea typeface="Kai"/>
              <a:cs typeface="Kai"/>
            </a:endParaRPr>
          </a:p>
          <a:p>
            <a:r>
              <a:rPr lang="en-US" altLang="zh-CN" dirty="0" smtClean="0">
                <a:latin typeface="Kai"/>
                <a:ea typeface="Kai"/>
                <a:cs typeface="Kai"/>
              </a:rPr>
              <a:t>2. </a:t>
            </a:r>
            <a:r>
              <a:rPr lang="zh-CN" altLang="en-US" dirty="0" smtClean="0">
                <a:latin typeface="Kai"/>
                <a:ea typeface="Kai"/>
                <a:cs typeface="Kai"/>
              </a:rPr>
              <a:t>我有</a:t>
            </a:r>
            <a:r>
              <a:rPr lang="zh-CN" altLang="en-US" dirty="0" smtClean="0">
                <a:solidFill>
                  <a:srgbClr val="FF0000"/>
                </a:solidFill>
                <a:latin typeface="Kai"/>
                <a:ea typeface="Kai"/>
                <a:cs typeface="Kai"/>
              </a:rPr>
              <a:t>又大又圆的</a:t>
            </a:r>
            <a:r>
              <a:rPr lang="zh-CN" altLang="en-US" dirty="0" smtClean="0">
                <a:solidFill>
                  <a:srgbClr val="0000FF"/>
                </a:solidFill>
                <a:latin typeface="Kai"/>
                <a:ea typeface="Kai"/>
                <a:cs typeface="Kai"/>
              </a:rPr>
              <a:t>眼睛</a:t>
            </a:r>
            <a:r>
              <a:rPr lang="zh-CN" altLang="en-US" dirty="0" smtClean="0">
                <a:latin typeface="Kai"/>
                <a:ea typeface="Kai"/>
                <a:cs typeface="Kai"/>
              </a:rPr>
              <a:t>。</a:t>
            </a:r>
            <a:endParaRPr lang="en-US" altLang="zh-CN" dirty="0" smtClean="0">
              <a:latin typeface="Kai"/>
              <a:ea typeface="Kai"/>
              <a:cs typeface="Kai"/>
            </a:endParaRPr>
          </a:p>
          <a:p>
            <a:r>
              <a:rPr lang="en-US" altLang="zh-CN" dirty="0" smtClean="0">
                <a:latin typeface="Kai"/>
                <a:ea typeface="Kai"/>
                <a:cs typeface="Kai"/>
              </a:rPr>
              <a:t>3. </a:t>
            </a:r>
            <a:r>
              <a:rPr lang="zh-CN" altLang="en-US" dirty="0" smtClean="0">
                <a:latin typeface="Kai"/>
                <a:ea typeface="Kai"/>
                <a:cs typeface="Kai"/>
              </a:rPr>
              <a:t>我长得</a:t>
            </a:r>
            <a:r>
              <a:rPr lang="zh-CN" altLang="en-US" dirty="0" smtClean="0">
                <a:solidFill>
                  <a:srgbClr val="FF0000"/>
                </a:solidFill>
                <a:latin typeface="Kai"/>
                <a:ea typeface="Kai"/>
                <a:cs typeface="Kai"/>
              </a:rPr>
              <a:t>很美</a:t>
            </a:r>
            <a:r>
              <a:rPr lang="zh-CN" altLang="en-US" dirty="0" smtClean="0">
                <a:latin typeface="Kai"/>
                <a:ea typeface="Kai"/>
                <a:cs typeface="Kai"/>
              </a:rPr>
              <a:t>！</a:t>
            </a:r>
            <a:endParaRPr lang="en-US" altLang="zh-CN" dirty="0">
              <a:latin typeface="Kai"/>
              <a:ea typeface="Kai"/>
              <a:cs typeface="Kai"/>
            </a:endParaRPr>
          </a:p>
          <a:p>
            <a:r>
              <a:rPr lang="en-US" altLang="zh-CN" dirty="0" smtClean="0">
                <a:latin typeface="Kai"/>
                <a:ea typeface="Kai"/>
                <a:cs typeface="Kai"/>
              </a:rPr>
              <a:t>4. </a:t>
            </a:r>
            <a:r>
              <a:rPr lang="zh-CN" altLang="en-US" dirty="0" smtClean="0">
                <a:latin typeface="Kai"/>
                <a:ea typeface="Kai"/>
                <a:cs typeface="Kai"/>
              </a:rPr>
              <a:t>我</a:t>
            </a:r>
            <a:r>
              <a:rPr lang="zh-CN" altLang="en-US" dirty="0">
                <a:latin typeface="Kai"/>
                <a:ea typeface="Kai"/>
                <a:cs typeface="Kai"/>
              </a:rPr>
              <a:t>长得</a:t>
            </a:r>
            <a:r>
              <a:rPr lang="zh-CN" altLang="en-US" dirty="0">
                <a:solidFill>
                  <a:srgbClr val="FF0000"/>
                </a:solidFill>
                <a:latin typeface="Kai"/>
                <a:ea typeface="Kai"/>
                <a:cs typeface="Kai"/>
              </a:rPr>
              <a:t>又高又</a:t>
            </a:r>
            <a:r>
              <a:rPr lang="zh-CN" altLang="en-US" dirty="0" smtClean="0">
                <a:solidFill>
                  <a:srgbClr val="FF0000"/>
                </a:solidFill>
                <a:latin typeface="Kai"/>
                <a:ea typeface="Kai"/>
                <a:cs typeface="Kai"/>
              </a:rPr>
              <a:t>瘦</a:t>
            </a:r>
            <a:r>
              <a:rPr lang="zh-CN" altLang="en-US" dirty="0" smtClean="0">
                <a:latin typeface="Kai"/>
                <a:ea typeface="Kai"/>
                <a:cs typeface="Kai"/>
              </a:rPr>
              <a:t>。</a:t>
            </a:r>
            <a:endParaRPr lang="en-US" altLang="zh-CN" dirty="0" smtClean="0">
              <a:latin typeface="Kai"/>
              <a:ea typeface="Kai"/>
              <a:cs typeface="Kai"/>
            </a:endParaRPr>
          </a:p>
          <a:p>
            <a:endParaRPr lang="zh-TW" altLang="en-US" dirty="0">
              <a:latin typeface="Kai"/>
              <a:ea typeface="Kai"/>
              <a:cs typeface="Kai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7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8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 tmFilter="0,0; .5, 1; 1, 1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 tmFilter="0,0; .5, 1; 1, 1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 tmFilter="0,0; .5, 1; 1, 1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 tmFilter="0,0; .5, 1; 1, 1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57408" y="0"/>
            <a:ext cx="4098904" cy="6858000"/>
          </a:xfrm>
          <a:prstGeom prst="rect">
            <a:avLst/>
          </a:prstGeom>
        </p:spPr>
      </p:pic>
      <p:sp>
        <p:nvSpPr>
          <p:cNvPr id="2" name="Rounded Rectangular Callout 1"/>
          <p:cNvSpPr/>
          <p:nvPr/>
        </p:nvSpPr>
        <p:spPr>
          <a:xfrm>
            <a:off x="899592" y="980728"/>
            <a:ext cx="3456384" cy="1224136"/>
          </a:xfrm>
          <a:prstGeom prst="wedgeRoundRectCallout">
            <a:avLst>
              <a:gd name="adj1" fmla="val 79600"/>
              <a:gd name="adj2" fmla="val -20497"/>
              <a:gd name="adj3" fmla="val 16667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sz="2800" dirty="0" smtClean="0">
                <a:latin typeface="Kai"/>
                <a:ea typeface="Kai"/>
                <a:cs typeface="Kai"/>
              </a:rPr>
              <a:t>我的头发又黑又直。</a:t>
            </a:r>
            <a:endParaRPr lang="en-US" sz="2800" dirty="0">
              <a:latin typeface="Kai"/>
              <a:ea typeface="Kai"/>
              <a:cs typeface="Kai"/>
            </a:endParaRPr>
          </a:p>
        </p:txBody>
      </p:sp>
      <p:sp>
        <p:nvSpPr>
          <p:cNvPr id="8" name="Rounded Rectangular Callout 7"/>
          <p:cNvSpPr/>
          <p:nvPr/>
        </p:nvSpPr>
        <p:spPr>
          <a:xfrm>
            <a:off x="899592" y="2852936"/>
            <a:ext cx="3456384" cy="1224136"/>
          </a:xfrm>
          <a:prstGeom prst="wedgeRoundRectCallout">
            <a:avLst>
              <a:gd name="adj1" fmla="val 79600"/>
              <a:gd name="adj2" fmla="val -20497"/>
              <a:gd name="adj3" fmla="val 16667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sz="2800" dirty="0" smtClean="0">
                <a:latin typeface="Kai"/>
                <a:ea typeface="Kai"/>
                <a:cs typeface="Kai"/>
              </a:rPr>
              <a:t>我有粗粗的眉毛。</a:t>
            </a:r>
            <a:endParaRPr lang="en-US" sz="2800" dirty="0">
              <a:latin typeface="Kai"/>
              <a:ea typeface="Kai"/>
              <a:cs typeface="Kai"/>
            </a:endParaRPr>
          </a:p>
        </p:txBody>
      </p:sp>
      <p:sp>
        <p:nvSpPr>
          <p:cNvPr id="9" name="Rounded Rectangular Callout 8"/>
          <p:cNvSpPr/>
          <p:nvPr/>
        </p:nvSpPr>
        <p:spPr>
          <a:xfrm>
            <a:off x="899592" y="5013176"/>
            <a:ext cx="3456384" cy="1224136"/>
          </a:xfrm>
          <a:prstGeom prst="wedgeRoundRectCallout">
            <a:avLst>
              <a:gd name="adj1" fmla="val 79600"/>
              <a:gd name="adj2" fmla="val -58153"/>
              <a:gd name="adj3" fmla="val 16667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sz="2800" dirty="0" smtClean="0">
                <a:latin typeface="Kai"/>
                <a:ea typeface="Kai"/>
                <a:cs typeface="Kai"/>
              </a:rPr>
              <a:t>我长得很漂亮。</a:t>
            </a:r>
            <a:endParaRPr lang="en-US" sz="2800" dirty="0">
              <a:latin typeface="Kai"/>
              <a:ea typeface="Kai"/>
              <a:cs typeface="Kai"/>
            </a:endParaRPr>
          </a:p>
        </p:txBody>
      </p:sp>
    </p:spTree>
    <p:extLst>
      <p:ext uri="{BB962C8B-B14F-4D97-AF65-F5344CB8AC3E}">
        <p14:creationId xmlns:p14="http://schemas.microsoft.com/office/powerpoint/2010/main" val="317929974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unded Rectangular Callout 9"/>
          <p:cNvSpPr/>
          <p:nvPr/>
        </p:nvSpPr>
        <p:spPr>
          <a:xfrm>
            <a:off x="5004048" y="764704"/>
            <a:ext cx="3456384" cy="1224136"/>
          </a:xfrm>
          <a:prstGeom prst="wedgeRoundRectCallout">
            <a:avLst>
              <a:gd name="adj1" fmla="val -73090"/>
              <a:gd name="adj2" fmla="val -3590"/>
              <a:gd name="adj3" fmla="val 16667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sz="2800" dirty="0" smtClean="0">
                <a:latin typeface="Kai"/>
                <a:ea typeface="Kai"/>
                <a:cs typeface="Kai"/>
              </a:rPr>
              <a:t>我有短短的头发。</a:t>
            </a:r>
            <a:endParaRPr lang="en-US" sz="2800" dirty="0">
              <a:latin typeface="Kai"/>
              <a:ea typeface="Kai"/>
              <a:cs typeface="Kai"/>
            </a:endParaRPr>
          </a:p>
        </p:txBody>
      </p:sp>
      <p:sp>
        <p:nvSpPr>
          <p:cNvPr id="11" name="Rounded Rectangular Callout 10"/>
          <p:cNvSpPr/>
          <p:nvPr/>
        </p:nvSpPr>
        <p:spPr>
          <a:xfrm>
            <a:off x="5076056" y="2996952"/>
            <a:ext cx="3456384" cy="1224136"/>
          </a:xfrm>
          <a:prstGeom prst="wedgeRoundRectCallout">
            <a:avLst>
              <a:gd name="adj1" fmla="val -77173"/>
              <a:gd name="adj2" fmla="val -17423"/>
              <a:gd name="adj3" fmla="val 16667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sz="2800" dirty="0" smtClean="0">
                <a:latin typeface="Kai"/>
                <a:ea typeface="Kai"/>
                <a:cs typeface="Kai"/>
              </a:rPr>
              <a:t>我的嘴巴又大又圆。</a:t>
            </a:r>
            <a:endParaRPr lang="en-US" sz="2800" dirty="0">
              <a:latin typeface="Kai"/>
              <a:ea typeface="Kai"/>
              <a:cs typeface="Kai"/>
            </a:endParaRPr>
          </a:p>
        </p:txBody>
      </p:sp>
      <p:sp>
        <p:nvSpPr>
          <p:cNvPr id="12" name="Rounded Rectangular Callout 11"/>
          <p:cNvSpPr/>
          <p:nvPr/>
        </p:nvSpPr>
        <p:spPr>
          <a:xfrm>
            <a:off x="5148064" y="4797152"/>
            <a:ext cx="3456384" cy="1224136"/>
          </a:xfrm>
          <a:prstGeom prst="wedgeRoundRectCallout">
            <a:avLst>
              <a:gd name="adj1" fmla="val -76901"/>
              <a:gd name="adj2" fmla="val -43552"/>
              <a:gd name="adj3" fmla="val 16667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sz="2800" dirty="0" smtClean="0">
                <a:latin typeface="Kai"/>
                <a:ea typeface="Kai"/>
                <a:cs typeface="Kai"/>
              </a:rPr>
              <a:t>我长得很帅。</a:t>
            </a:r>
            <a:endParaRPr lang="en-US" sz="2800" dirty="0">
              <a:latin typeface="Kai"/>
              <a:ea typeface="Kai"/>
              <a:cs typeface="Kai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"/>
          <a:srcRect l="36625" t="9602" r="7922"/>
          <a:stretch/>
        </p:blipFill>
        <p:spPr>
          <a:xfrm>
            <a:off x="683568" y="1412776"/>
            <a:ext cx="3239268" cy="39604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357473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內容版面配置區 3" descr="2(28)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5652120" y="980728"/>
            <a:ext cx="3274392" cy="5112568"/>
          </a:xfrm>
        </p:spPr>
      </p:pic>
      <p:sp>
        <p:nvSpPr>
          <p:cNvPr id="9" name="Rounded Rectangular Callout 8"/>
          <p:cNvSpPr/>
          <p:nvPr/>
        </p:nvSpPr>
        <p:spPr>
          <a:xfrm>
            <a:off x="1115616" y="980728"/>
            <a:ext cx="3456384" cy="1224136"/>
          </a:xfrm>
          <a:prstGeom prst="wedgeRoundRectCallout">
            <a:avLst>
              <a:gd name="adj1" fmla="val 75517"/>
              <a:gd name="adj2" fmla="val -14349"/>
              <a:gd name="adj3" fmla="val 16667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sz="2800" dirty="0" smtClean="0">
                <a:latin typeface="Kai"/>
                <a:ea typeface="Kai"/>
                <a:cs typeface="Kai"/>
              </a:rPr>
              <a:t>我的头发是棕色的。</a:t>
            </a:r>
            <a:endParaRPr lang="en-US" sz="2800" dirty="0">
              <a:latin typeface="Kai"/>
              <a:ea typeface="Kai"/>
              <a:cs typeface="Kai"/>
            </a:endParaRPr>
          </a:p>
        </p:txBody>
      </p:sp>
      <p:sp>
        <p:nvSpPr>
          <p:cNvPr id="10" name="Rounded Rectangular Callout 9"/>
          <p:cNvSpPr/>
          <p:nvPr/>
        </p:nvSpPr>
        <p:spPr>
          <a:xfrm>
            <a:off x="1115616" y="2636912"/>
            <a:ext cx="3456384" cy="1224136"/>
          </a:xfrm>
          <a:prstGeom prst="wedgeRoundRectCallout">
            <a:avLst>
              <a:gd name="adj1" fmla="val 75517"/>
              <a:gd name="adj2" fmla="val -14349"/>
              <a:gd name="adj3" fmla="val 16667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sz="2800" dirty="0" smtClean="0">
                <a:latin typeface="Kai"/>
                <a:ea typeface="Kai"/>
                <a:cs typeface="Kai"/>
              </a:rPr>
              <a:t>我有细细的腿。</a:t>
            </a:r>
            <a:endParaRPr lang="en-US" sz="2800" dirty="0">
              <a:latin typeface="Kai"/>
              <a:ea typeface="Kai"/>
              <a:cs typeface="Kai"/>
            </a:endParaRPr>
          </a:p>
        </p:txBody>
      </p:sp>
      <p:sp>
        <p:nvSpPr>
          <p:cNvPr id="11" name="Rounded Rectangular Callout 10"/>
          <p:cNvSpPr/>
          <p:nvPr/>
        </p:nvSpPr>
        <p:spPr>
          <a:xfrm>
            <a:off x="1115616" y="4437112"/>
            <a:ext cx="3456384" cy="1224136"/>
          </a:xfrm>
          <a:prstGeom prst="wedgeRoundRectCallout">
            <a:avLst>
              <a:gd name="adj1" fmla="val 88309"/>
              <a:gd name="adj2" fmla="val -65070"/>
              <a:gd name="adj3" fmla="val 16667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sz="2800" dirty="0" smtClean="0">
                <a:latin typeface="Kai"/>
                <a:ea typeface="Kai"/>
                <a:cs typeface="Kai"/>
              </a:rPr>
              <a:t>我长得非常英俊。</a:t>
            </a:r>
            <a:endParaRPr lang="en-US" sz="2800" dirty="0">
              <a:latin typeface="Kai"/>
              <a:ea typeface="Kai"/>
              <a:cs typeface="Kai"/>
            </a:endParaRPr>
          </a:p>
        </p:txBody>
      </p:sp>
    </p:spTree>
    <p:extLst>
      <p:ext uri="{BB962C8B-B14F-4D97-AF65-F5344CB8AC3E}">
        <p14:creationId xmlns:p14="http://schemas.microsoft.com/office/powerpoint/2010/main" val="297192395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內容版面配置區 3" descr="U105P28T3D3032687F329DT20100728193234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539552" y="548680"/>
            <a:ext cx="2944840" cy="5112568"/>
          </a:xfrm>
        </p:spPr>
      </p:pic>
      <p:sp>
        <p:nvSpPr>
          <p:cNvPr id="9" name="Rounded Rectangular Callout 8"/>
          <p:cNvSpPr/>
          <p:nvPr/>
        </p:nvSpPr>
        <p:spPr>
          <a:xfrm>
            <a:off x="4499992" y="1196752"/>
            <a:ext cx="3456384" cy="1224136"/>
          </a:xfrm>
          <a:prstGeom prst="wedgeRoundRectCallout">
            <a:avLst>
              <a:gd name="adj1" fmla="val -70641"/>
              <a:gd name="adj2" fmla="val -22034"/>
              <a:gd name="adj3" fmla="val 16667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sz="2800" dirty="0" smtClean="0">
                <a:latin typeface="Kai"/>
                <a:ea typeface="Kai"/>
                <a:cs typeface="Kai"/>
              </a:rPr>
              <a:t>我的头发又黑又卷。</a:t>
            </a:r>
            <a:endParaRPr lang="en-US" sz="2800" dirty="0">
              <a:latin typeface="Kai"/>
              <a:ea typeface="Kai"/>
              <a:cs typeface="Kai"/>
            </a:endParaRPr>
          </a:p>
        </p:txBody>
      </p:sp>
      <p:sp>
        <p:nvSpPr>
          <p:cNvPr id="10" name="Rounded Rectangular Callout 9"/>
          <p:cNvSpPr/>
          <p:nvPr/>
        </p:nvSpPr>
        <p:spPr>
          <a:xfrm>
            <a:off x="4499992" y="4509120"/>
            <a:ext cx="3456384" cy="1224136"/>
          </a:xfrm>
          <a:prstGeom prst="wedgeRoundRectCallout">
            <a:avLst>
              <a:gd name="adj1" fmla="val -70641"/>
              <a:gd name="adj2" fmla="val -22034"/>
              <a:gd name="adj3" fmla="val 16667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sz="2800" dirty="0" smtClean="0">
                <a:latin typeface="Kai"/>
                <a:ea typeface="Kai"/>
                <a:cs typeface="Kai"/>
              </a:rPr>
              <a:t>我有棕色的眼睛。</a:t>
            </a:r>
            <a:endParaRPr lang="en-US" sz="2800" dirty="0">
              <a:latin typeface="Kai"/>
              <a:ea typeface="Kai"/>
              <a:cs typeface="Kai"/>
            </a:endParaRPr>
          </a:p>
        </p:txBody>
      </p:sp>
      <p:sp>
        <p:nvSpPr>
          <p:cNvPr id="11" name="Rounded Rectangular Callout 10"/>
          <p:cNvSpPr/>
          <p:nvPr/>
        </p:nvSpPr>
        <p:spPr>
          <a:xfrm>
            <a:off x="4499992" y="2924944"/>
            <a:ext cx="3456384" cy="1224136"/>
          </a:xfrm>
          <a:prstGeom prst="wedgeRoundRectCallout">
            <a:avLst>
              <a:gd name="adj1" fmla="val -70641"/>
              <a:gd name="adj2" fmla="val -22034"/>
              <a:gd name="adj3" fmla="val 16667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sz="2800" dirty="0" smtClean="0">
                <a:latin typeface="Kai"/>
                <a:ea typeface="Kai"/>
                <a:cs typeface="Kai"/>
              </a:rPr>
              <a:t>我长得又高又瘦。</a:t>
            </a:r>
            <a:endParaRPr lang="en-US" sz="2800" dirty="0">
              <a:latin typeface="Kai"/>
              <a:ea typeface="Kai"/>
              <a:cs typeface="Kai"/>
            </a:endParaRPr>
          </a:p>
        </p:txBody>
      </p:sp>
    </p:spTree>
    <p:extLst>
      <p:ext uri="{BB962C8B-B14F-4D97-AF65-F5344CB8AC3E}">
        <p14:creationId xmlns:p14="http://schemas.microsoft.com/office/powerpoint/2010/main" val="252312902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ounded Rectangular Callout 7"/>
          <p:cNvSpPr/>
          <p:nvPr/>
        </p:nvSpPr>
        <p:spPr>
          <a:xfrm>
            <a:off x="395536" y="1196752"/>
            <a:ext cx="3456384" cy="1224136"/>
          </a:xfrm>
          <a:prstGeom prst="wedgeRoundRectCallout">
            <a:avLst>
              <a:gd name="adj1" fmla="val 65174"/>
              <a:gd name="adj2" fmla="val 24844"/>
              <a:gd name="adj3" fmla="val 16667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sz="2800" dirty="0" smtClean="0">
                <a:latin typeface="Kai"/>
                <a:ea typeface="Kai"/>
                <a:cs typeface="Kai"/>
              </a:rPr>
              <a:t>我有高高的鼻子。</a:t>
            </a:r>
            <a:endParaRPr lang="en-US" sz="2800" dirty="0">
              <a:latin typeface="Kai"/>
              <a:ea typeface="Kai"/>
              <a:cs typeface="Kai"/>
            </a:endParaRPr>
          </a:p>
        </p:txBody>
      </p:sp>
      <p:sp>
        <p:nvSpPr>
          <p:cNvPr id="9" name="Rounded Rectangular Callout 8"/>
          <p:cNvSpPr/>
          <p:nvPr/>
        </p:nvSpPr>
        <p:spPr>
          <a:xfrm>
            <a:off x="395536" y="2852936"/>
            <a:ext cx="3456384" cy="1224136"/>
          </a:xfrm>
          <a:prstGeom prst="wedgeRoundRectCallout">
            <a:avLst>
              <a:gd name="adj1" fmla="val 66807"/>
              <a:gd name="adj2" fmla="val -20497"/>
              <a:gd name="adj3" fmla="val 16667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sz="2800" dirty="0" smtClean="0">
                <a:latin typeface="Kai"/>
                <a:ea typeface="Kai"/>
                <a:cs typeface="Kai"/>
              </a:rPr>
              <a:t>我没有嘴巴。</a:t>
            </a:r>
            <a:endParaRPr lang="en-US" sz="2800" dirty="0">
              <a:latin typeface="Kai"/>
              <a:ea typeface="Kai"/>
              <a:cs typeface="Kai"/>
            </a:endParaRPr>
          </a:p>
        </p:txBody>
      </p:sp>
      <p:sp>
        <p:nvSpPr>
          <p:cNvPr id="10" name="Rounded Rectangular Callout 9"/>
          <p:cNvSpPr/>
          <p:nvPr/>
        </p:nvSpPr>
        <p:spPr>
          <a:xfrm>
            <a:off x="395536" y="4509120"/>
            <a:ext cx="3456384" cy="1224136"/>
          </a:xfrm>
          <a:prstGeom prst="wedgeRoundRectCallout">
            <a:avLst>
              <a:gd name="adj1" fmla="val 67351"/>
              <a:gd name="adj2" fmla="val -46626"/>
              <a:gd name="adj3" fmla="val 16667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sz="2800" dirty="0" smtClean="0">
                <a:latin typeface="Kai"/>
                <a:ea typeface="Kai"/>
                <a:cs typeface="Kai"/>
              </a:rPr>
              <a:t>我长得超丑！</a:t>
            </a:r>
            <a:endParaRPr lang="en-US" sz="2800" dirty="0">
              <a:latin typeface="Kai"/>
              <a:ea typeface="Kai"/>
              <a:cs typeface="Kai"/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55976" y="980728"/>
            <a:ext cx="3604236" cy="42484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912716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395536" y="2636912"/>
            <a:ext cx="3816424" cy="936104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sz="4000" dirty="0" smtClean="0">
                <a:latin typeface="Kai"/>
                <a:ea typeface="Kai"/>
                <a:cs typeface="Kai"/>
              </a:rPr>
              <a:t>我</a:t>
            </a:r>
            <a:r>
              <a:rPr lang="zh-CN" altLang="en-US" sz="4000" dirty="0">
                <a:latin typeface="Kai"/>
                <a:ea typeface="Kai"/>
                <a:cs typeface="Kai"/>
              </a:rPr>
              <a:t>的哥哥</a:t>
            </a:r>
            <a:r>
              <a:rPr lang="zh-CN" altLang="en-US" sz="4000" dirty="0">
                <a:solidFill>
                  <a:schemeClr val="tx1"/>
                </a:solidFill>
                <a:latin typeface="Kai"/>
                <a:ea typeface="Kai"/>
                <a:cs typeface="Kai"/>
              </a:rPr>
              <a:t>是</a:t>
            </a:r>
            <a:r>
              <a:rPr lang="zh-CN" altLang="en-US" sz="4000" dirty="0">
                <a:latin typeface="Kai"/>
                <a:ea typeface="Kai"/>
                <a:cs typeface="Kai"/>
              </a:rPr>
              <a:t>胖。</a:t>
            </a:r>
            <a:endParaRPr lang="en-US" sz="4000" dirty="0"/>
          </a:p>
        </p:txBody>
      </p:sp>
      <p:sp>
        <p:nvSpPr>
          <p:cNvPr id="5" name="Multiply 4"/>
          <p:cNvSpPr/>
          <p:nvPr/>
        </p:nvSpPr>
        <p:spPr>
          <a:xfrm>
            <a:off x="2699792" y="2780928"/>
            <a:ext cx="720080" cy="720080"/>
          </a:xfrm>
          <a:prstGeom prst="mathMultiply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ounded Rectangle 5"/>
          <p:cNvSpPr/>
          <p:nvPr/>
        </p:nvSpPr>
        <p:spPr>
          <a:xfrm>
            <a:off x="4860032" y="2636912"/>
            <a:ext cx="3816424" cy="936104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sz="4000" dirty="0" smtClean="0">
                <a:latin typeface="Kai"/>
                <a:ea typeface="Kai"/>
                <a:cs typeface="Kai"/>
              </a:rPr>
              <a:t>我</a:t>
            </a:r>
            <a:r>
              <a:rPr lang="zh-CN" altLang="en-US" sz="4000" dirty="0">
                <a:latin typeface="Kai"/>
                <a:ea typeface="Kai"/>
                <a:cs typeface="Kai"/>
              </a:rPr>
              <a:t>的哥</a:t>
            </a:r>
            <a:r>
              <a:rPr lang="zh-CN" altLang="en-US" sz="4000" dirty="0" smtClean="0">
                <a:latin typeface="Kai"/>
                <a:ea typeface="Kai"/>
                <a:cs typeface="Kai"/>
              </a:rPr>
              <a:t>哥</a:t>
            </a:r>
            <a:r>
              <a:rPr lang="zh-CN" altLang="en-US" sz="4000" dirty="0" smtClean="0">
                <a:solidFill>
                  <a:srgbClr val="0000FF"/>
                </a:solidFill>
                <a:latin typeface="Kai"/>
                <a:ea typeface="Kai"/>
                <a:cs typeface="Kai"/>
              </a:rPr>
              <a:t>很</a:t>
            </a:r>
            <a:r>
              <a:rPr lang="zh-CN" altLang="en-US" sz="4000" dirty="0" smtClean="0">
                <a:latin typeface="Kai"/>
                <a:ea typeface="Kai"/>
                <a:cs typeface="Kai"/>
              </a:rPr>
              <a:t>胖</a:t>
            </a:r>
            <a:r>
              <a:rPr lang="zh-CN" altLang="en-US" sz="4000" dirty="0">
                <a:latin typeface="Kai"/>
                <a:ea typeface="Kai"/>
                <a:cs typeface="Kai"/>
              </a:rPr>
              <a:t>。</a:t>
            </a:r>
            <a:endParaRPr lang="en-US" sz="4000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08304" y="3356992"/>
            <a:ext cx="617488" cy="617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321747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sion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ounded Rectangle 19"/>
          <p:cNvSpPr/>
          <p:nvPr/>
        </p:nvSpPr>
        <p:spPr>
          <a:xfrm>
            <a:off x="755576" y="1916832"/>
            <a:ext cx="3528392" cy="4464496"/>
          </a:xfrm>
          <a:prstGeom prst="roundRect">
            <a:avLst/>
          </a:prstGeom>
          <a:solidFill>
            <a:schemeClr val="lt1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le 3"/>
          <p:cNvSpPr>
            <a:spLocks noGrp="1"/>
          </p:cNvSpPr>
          <p:nvPr>
            <p:ph type="title" idx="4294967295"/>
          </p:nvPr>
        </p:nvSpPr>
        <p:spPr>
          <a:xfrm>
            <a:off x="0" y="27463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altLang="zh-CN" dirty="0" smtClean="0">
                <a:latin typeface="Kai"/>
                <a:ea typeface="Kai"/>
                <a:cs typeface="Kai"/>
              </a:rPr>
              <a:t>1. </a:t>
            </a:r>
            <a:r>
              <a:rPr lang="zh-CN" altLang="en-US" dirty="0" smtClean="0">
                <a:latin typeface="Kai"/>
                <a:ea typeface="Kai"/>
                <a:cs typeface="Kai"/>
              </a:rPr>
              <a:t>又</a:t>
            </a:r>
            <a:r>
              <a:rPr lang="en-US" altLang="zh-CN" dirty="0" smtClean="0">
                <a:latin typeface="Kai"/>
                <a:ea typeface="Kai"/>
                <a:cs typeface="Kai"/>
              </a:rPr>
              <a:t>…</a:t>
            </a:r>
            <a:r>
              <a:rPr lang="zh-CN" altLang="en-US" dirty="0" smtClean="0">
                <a:latin typeface="Kai"/>
                <a:ea typeface="Kai"/>
                <a:cs typeface="Kai"/>
              </a:rPr>
              <a:t>又</a:t>
            </a:r>
            <a:r>
              <a:rPr lang="en-US" altLang="zh-CN" dirty="0" smtClean="0">
                <a:latin typeface="Kai"/>
                <a:ea typeface="Kai"/>
                <a:cs typeface="Kai"/>
              </a:rPr>
              <a:t>…</a:t>
            </a:r>
            <a:br>
              <a:rPr lang="en-US" altLang="zh-CN" dirty="0" smtClean="0">
                <a:latin typeface="Kai"/>
                <a:ea typeface="Kai"/>
                <a:cs typeface="Kai"/>
              </a:rPr>
            </a:br>
            <a:r>
              <a:rPr lang="en-US" altLang="zh-CN" dirty="0" smtClean="0">
                <a:latin typeface="Kai"/>
                <a:ea typeface="Kai"/>
                <a:cs typeface="Kai"/>
              </a:rPr>
              <a:t>2. AA</a:t>
            </a:r>
            <a:r>
              <a:rPr lang="zh-CN" altLang="en-US" dirty="0" smtClean="0">
                <a:latin typeface="Kai"/>
                <a:ea typeface="Kai"/>
                <a:cs typeface="Kai"/>
              </a:rPr>
              <a:t>的</a:t>
            </a:r>
            <a:endParaRPr lang="en-US" dirty="0">
              <a:latin typeface="Kai"/>
              <a:ea typeface="Kai"/>
              <a:cs typeface="Kai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475656" y="2996952"/>
            <a:ext cx="54373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dirty="0" smtClean="0">
                <a:latin typeface="Kai"/>
                <a:ea typeface="Kai"/>
                <a:cs typeface="Kai"/>
              </a:rPr>
              <a:t>长</a:t>
            </a:r>
            <a:endParaRPr lang="en-US" sz="2800" dirty="0">
              <a:latin typeface="Kai"/>
              <a:ea typeface="Kai"/>
              <a:cs typeface="Kai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339752" y="3645024"/>
            <a:ext cx="54373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dirty="0" smtClean="0">
                <a:latin typeface="Kai"/>
                <a:ea typeface="Kai"/>
                <a:cs typeface="Kai"/>
              </a:rPr>
              <a:t>瘦</a:t>
            </a:r>
            <a:endParaRPr lang="en-US" sz="2800" dirty="0">
              <a:latin typeface="Kai"/>
              <a:ea typeface="Kai"/>
              <a:cs typeface="Kai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971600" y="2204864"/>
            <a:ext cx="54373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dirty="0" smtClean="0">
                <a:latin typeface="Kai"/>
                <a:ea typeface="Kai"/>
                <a:cs typeface="Kai"/>
              </a:rPr>
              <a:t>胖</a:t>
            </a:r>
            <a:endParaRPr lang="en-US" sz="2800" dirty="0">
              <a:latin typeface="Kai"/>
              <a:ea typeface="Kai"/>
              <a:cs typeface="Kai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827584" y="3573016"/>
            <a:ext cx="54373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dirty="0" smtClean="0">
                <a:latin typeface="Kai"/>
                <a:ea typeface="Kai"/>
                <a:cs typeface="Kai"/>
              </a:rPr>
              <a:t>矮</a:t>
            </a:r>
            <a:endParaRPr lang="en-US" sz="2800" dirty="0">
              <a:latin typeface="Kai"/>
              <a:ea typeface="Kai"/>
              <a:cs typeface="Kai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419872" y="3356992"/>
            <a:ext cx="54373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dirty="0" smtClean="0">
                <a:latin typeface="Kai"/>
                <a:ea typeface="Kai"/>
                <a:cs typeface="Kai"/>
              </a:rPr>
              <a:t>细</a:t>
            </a:r>
            <a:endParaRPr lang="en-US" sz="2800" dirty="0">
              <a:latin typeface="Kai"/>
              <a:ea typeface="Kai"/>
              <a:cs typeface="Kai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195736" y="5733256"/>
            <a:ext cx="54426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dirty="0" smtClean="0">
                <a:latin typeface="Kai"/>
                <a:ea typeface="Kai"/>
                <a:cs typeface="Kai"/>
              </a:rPr>
              <a:t>粗</a:t>
            </a:r>
            <a:endParaRPr lang="en-US" sz="2800" dirty="0">
              <a:latin typeface="Kai"/>
              <a:ea typeface="Kai"/>
              <a:cs typeface="Kai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835696" y="2420888"/>
            <a:ext cx="54373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dirty="0" smtClean="0">
                <a:latin typeface="Kai"/>
                <a:ea typeface="Kai"/>
                <a:cs typeface="Kai"/>
              </a:rPr>
              <a:t>小</a:t>
            </a:r>
            <a:endParaRPr lang="en-US" sz="2800" dirty="0">
              <a:latin typeface="Kai"/>
              <a:ea typeface="Kai"/>
              <a:cs typeface="Kai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2771800" y="4725144"/>
            <a:ext cx="54373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dirty="0" smtClean="0">
                <a:latin typeface="Kai"/>
                <a:ea typeface="Kai"/>
                <a:cs typeface="Kai"/>
              </a:rPr>
              <a:t>大</a:t>
            </a:r>
            <a:endParaRPr lang="en-US" sz="2800" dirty="0">
              <a:latin typeface="Kai"/>
              <a:ea typeface="Kai"/>
              <a:cs typeface="Kai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3275856" y="2348880"/>
            <a:ext cx="54373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dirty="0" smtClean="0">
                <a:latin typeface="Kai"/>
                <a:ea typeface="Kai"/>
                <a:cs typeface="Kai"/>
              </a:rPr>
              <a:t>高</a:t>
            </a:r>
            <a:endParaRPr lang="en-US" sz="2800" dirty="0">
              <a:latin typeface="Kai"/>
              <a:ea typeface="Kai"/>
              <a:cs typeface="Kai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1619672" y="4581128"/>
            <a:ext cx="54373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dirty="0" smtClean="0">
                <a:latin typeface="Kai"/>
                <a:ea typeface="Kai"/>
                <a:cs typeface="Kai"/>
              </a:rPr>
              <a:t>短</a:t>
            </a:r>
            <a:endParaRPr lang="en-US" sz="2800" dirty="0">
              <a:latin typeface="Kai"/>
              <a:ea typeface="Kai"/>
              <a:cs typeface="Kai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1043608" y="5157192"/>
            <a:ext cx="54373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dirty="0" smtClean="0">
                <a:latin typeface="Kai"/>
                <a:ea typeface="Kai"/>
                <a:cs typeface="Kai"/>
              </a:rPr>
              <a:t>尖</a:t>
            </a:r>
            <a:endParaRPr lang="en-US" sz="2800" dirty="0">
              <a:latin typeface="Kai"/>
              <a:ea typeface="Kai"/>
              <a:cs typeface="Kai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3059832" y="5373216"/>
            <a:ext cx="54373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dirty="0" smtClean="0">
                <a:latin typeface="Kai"/>
                <a:ea typeface="Kai"/>
                <a:cs typeface="Kai"/>
              </a:rPr>
              <a:t>圆</a:t>
            </a:r>
            <a:endParaRPr lang="en-US" sz="2800" dirty="0">
              <a:latin typeface="Kai"/>
              <a:ea typeface="Kai"/>
              <a:cs typeface="Kai"/>
            </a:endParaRPr>
          </a:p>
        </p:txBody>
      </p:sp>
      <p:sp>
        <p:nvSpPr>
          <p:cNvPr id="25" name="Rounded Rectangle 24"/>
          <p:cNvSpPr/>
          <p:nvPr/>
        </p:nvSpPr>
        <p:spPr>
          <a:xfrm>
            <a:off x="4932040" y="1772816"/>
            <a:ext cx="3528392" cy="4464496"/>
          </a:xfrm>
          <a:prstGeom prst="roundRect">
            <a:avLst/>
          </a:prstGeom>
          <a:solidFill>
            <a:schemeClr val="lt1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TextBox 25"/>
          <p:cNvSpPr txBox="1"/>
          <p:nvPr/>
        </p:nvSpPr>
        <p:spPr>
          <a:xfrm>
            <a:off x="5220072" y="2204864"/>
            <a:ext cx="90281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dirty="0" smtClean="0">
                <a:latin typeface="Kai"/>
                <a:ea typeface="Kai"/>
                <a:cs typeface="Kai"/>
              </a:rPr>
              <a:t>肩膀</a:t>
            </a:r>
            <a:endParaRPr lang="en-US" sz="2800" dirty="0">
              <a:latin typeface="Kai"/>
              <a:ea typeface="Kai"/>
              <a:cs typeface="Kai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4932040" y="5445224"/>
            <a:ext cx="54373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dirty="0" smtClean="0">
                <a:latin typeface="Kai"/>
                <a:ea typeface="Kai"/>
                <a:cs typeface="Kai"/>
              </a:rPr>
              <a:t>脚</a:t>
            </a:r>
            <a:endParaRPr lang="en-US" sz="2800" dirty="0">
              <a:latin typeface="Kai"/>
              <a:ea typeface="Kai"/>
              <a:cs typeface="Kai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6228184" y="4293096"/>
            <a:ext cx="90281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dirty="0" smtClean="0">
                <a:latin typeface="Kai"/>
                <a:ea typeface="Kai"/>
                <a:cs typeface="Kai"/>
              </a:rPr>
              <a:t>脖子</a:t>
            </a:r>
            <a:endParaRPr lang="en-US" sz="2800" dirty="0">
              <a:latin typeface="Kai"/>
              <a:ea typeface="Kai"/>
              <a:cs typeface="Kai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6444208" y="2708920"/>
            <a:ext cx="54373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dirty="0" smtClean="0">
                <a:latin typeface="Kai"/>
                <a:ea typeface="Kai"/>
                <a:cs typeface="Kai"/>
              </a:rPr>
              <a:t>手</a:t>
            </a:r>
            <a:endParaRPr lang="en-US" sz="2800" dirty="0">
              <a:latin typeface="Kai"/>
              <a:ea typeface="Kai"/>
              <a:cs typeface="Kai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7092280" y="3140968"/>
            <a:ext cx="90281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dirty="0" smtClean="0">
                <a:latin typeface="Kai"/>
                <a:ea typeface="Kai"/>
                <a:cs typeface="Kai"/>
              </a:rPr>
              <a:t>头发</a:t>
            </a:r>
            <a:endParaRPr lang="en-US" sz="2800" dirty="0">
              <a:latin typeface="Kai"/>
              <a:ea typeface="Kai"/>
              <a:cs typeface="Kai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6804248" y="5373216"/>
            <a:ext cx="90281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dirty="0" smtClean="0">
                <a:latin typeface="Kai"/>
                <a:ea typeface="Kai"/>
                <a:cs typeface="Kai"/>
              </a:rPr>
              <a:t>耳朵</a:t>
            </a:r>
            <a:endParaRPr lang="en-US" sz="2800" dirty="0">
              <a:latin typeface="Kai"/>
              <a:ea typeface="Kai"/>
              <a:cs typeface="Kai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5004048" y="3789040"/>
            <a:ext cx="90281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dirty="0" smtClean="0">
                <a:latin typeface="Kai"/>
                <a:ea typeface="Kai"/>
                <a:cs typeface="Kai"/>
              </a:rPr>
              <a:t>嘴巴</a:t>
            </a:r>
            <a:endParaRPr lang="en-US" sz="2800" dirty="0">
              <a:latin typeface="Kai"/>
              <a:ea typeface="Kai"/>
              <a:cs typeface="Kai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7452320" y="4077072"/>
            <a:ext cx="90281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dirty="0" smtClean="0">
                <a:latin typeface="Kai"/>
                <a:ea typeface="Kai"/>
                <a:cs typeface="Kai"/>
              </a:rPr>
              <a:t>鼻子</a:t>
            </a:r>
            <a:endParaRPr lang="en-US" sz="2800" dirty="0">
              <a:latin typeface="Kai"/>
              <a:ea typeface="Kai"/>
              <a:cs typeface="Kai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7452320" y="2276872"/>
            <a:ext cx="90281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dirty="0" smtClean="0">
                <a:latin typeface="Kai"/>
                <a:ea typeface="Kai"/>
                <a:cs typeface="Kai"/>
              </a:rPr>
              <a:t>眼睛</a:t>
            </a:r>
            <a:endParaRPr lang="en-US" sz="2800" dirty="0">
              <a:latin typeface="Kai"/>
              <a:ea typeface="Kai"/>
              <a:cs typeface="Kai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5364088" y="4797152"/>
            <a:ext cx="90281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dirty="0" smtClean="0">
                <a:latin typeface="Kai"/>
                <a:ea typeface="Kai"/>
                <a:cs typeface="Kai"/>
              </a:rPr>
              <a:t>肚子</a:t>
            </a:r>
            <a:endParaRPr lang="en-US" sz="2800" dirty="0">
              <a:latin typeface="Kai"/>
              <a:ea typeface="Kai"/>
              <a:cs typeface="Kai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6084168" y="3429000"/>
            <a:ext cx="90281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dirty="0" smtClean="0">
                <a:latin typeface="Kai"/>
                <a:ea typeface="Kai"/>
                <a:cs typeface="Kai"/>
              </a:rPr>
              <a:t>脚趾</a:t>
            </a:r>
            <a:endParaRPr lang="en-US" sz="2800" dirty="0">
              <a:latin typeface="Kai"/>
              <a:ea typeface="Kai"/>
              <a:cs typeface="Kai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6516216" y="1988840"/>
            <a:ext cx="90281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dirty="0" smtClean="0">
                <a:latin typeface="Kai"/>
                <a:ea typeface="Kai"/>
                <a:cs typeface="Kai"/>
              </a:rPr>
              <a:t>眉毛</a:t>
            </a:r>
            <a:endParaRPr lang="en-US" sz="2800" dirty="0">
              <a:latin typeface="Kai"/>
              <a:ea typeface="Kai"/>
              <a:cs typeface="Kai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5868144" y="5517232"/>
            <a:ext cx="90281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dirty="0" smtClean="0">
                <a:latin typeface="Kai"/>
                <a:ea typeface="Kai"/>
                <a:cs typeface="Kai"/>
              </a:rPr>
              <a:t>手指</a:t>
            </a:r>
            <a:endParaRPr lang="en-US" sz="2800" dirty="0">
              <a:latin typeface="Kai"/>
              <a:ea typeface="Kai"/>
              <a:cs typeface="Kai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7812360" y="5013176"/>
            <a:ext cx="54373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dirty="0" smtClean="0">
                <a:latin typeface="Kai"/>
                <a:ea typeface="Kai"/>
                <a:cs typeface="Kai"/>
              </a:rPr>
              <a:t>腿</a:t>
            </a:r>
            <a:endParaRPr lang="en-US" sz="2800" dirty="0">
              <a:latin typeface="Kai"/>
              <a:ea typeface="Kai"/>
              <a:cs typeface="Kai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7236296" y="4797152"/>
            <a:ext cx="54373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dirty="0" smtClean="0">
                <a:latin typeface="Kai"/>
                <a:ea typeface="Kai"/>
                <a:cs typeface="Kai"/>
              </a:rPr>
              <a:t>脸</a:t>
            </a:r>
            <a:endParaRPr lang="en-US" sz="2800" dirty="0">
              <a:latin typeface="Kai"/>
              <a:ea typeface="Kai"/>
              <a:cs typeface="Kai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5148064" y="2924944"/>
            <a:ext cx="90281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dirty="0" smtClean="0">
                <a:latin typeface="Kai"/>
                <a:ea typeface="Kai"/>
                <a:cs typeface="Kai"/>
              </a:rPr>
              <a:t>身体</a:t>
            </a:r>
            <a:endParaRPr lang="en-US" sz="2800" dirty="0">
              <a:latin typeface="Kai"/>
              <a:ea typeface="Kai"/>
              <a:cs typeface="Kai"/>
            </a:endParaRPr>
          </a:p>
        </p:txBody>
      </p:sp>
    </p:spTree>
    <p:extLst>
      <p:ext uri="{BB962C8B-B14F-4D97-AF65-F5344CB8AC3E}">
        <p14:creationId xmlns:p14="http://schemas.microsoft.com/office/powerpoint/2010/main" val="129757285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899592" y="1268760"/>
            <a:ext cx="5256584" cy="936104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sz="4000" dirty="0">
                <a:latin typeface="Kai"/>
                <a:ea typeface="Kai"/>
                <a:cs typeface="Kai"/>
              </a:rPr>
              <a:t>姚明</a:t>
            </a:r>
            <a:r>
              <a:rPr lang="en-US" sz="4000" dirty="0" err="1">
                <a:latin typeface="Kai"/>
                <a:ea typeface="Kai"/>
                <a:cs typeface="Kai"/>
              </a:rPr>
              <a:t>YaoMing</a:t>
            </a:r>
            <a:r>
              <a:rPr lang="zh-CN" altLang="en-US" sz="4000" dirty="0">
                <a:latin typeface="Kai"/>
                <a:ea typeface="Kai"/>
                <a:cs typeface="Kai"/>
              </a:rPr>
              <a:t>非常长</a:t>
            </a:r>
            <a:r>
              <a:rPr lang="en-GB" sz="4000" dirty="0">
                <a:latin typeface="Kai"/>
                <a:ea typeface="Kai"/>
                <a:cs typeface="Kai"/>
              </a:rPr>
              <a:t> </a:t>
            </a:r>
            <a:r>
              <a:rPr lang="zh-CN" altLang="en-US" sz="4000" dirty="0" smtClean="0">
                <a:latin typeface="Kai"/>
                <a:ea typeface="Kai"/>
                <a:cs typeface="Kai"/>
              </a:rPr>
              <a:t>。</a:t>
            </a:r>
            <a:endParaRPr lang="en-US" sz="4000" dirty="0">
              <a:latin typeface="Kai"/>
              <a:ea typeface="Kai"/>
              <a:cs typeface="Kai"/>
            </a:endParaRPr>
          </a:p>
        </p:txBody>
      </p:sp>
      <p:sp>
        <p:nvSpPr>
          <p:cNvPr id="5" name="Multiply 4"/>
          <p:cNvSpPr/>
          <p:nvPr/>
        </p:nvSpPr>
        <p:spPr>
          <a:xfrm>
            <a:off x="5148064" y="1412776"/>
            <a:ext cx="720080" cy="720080"/>
          </a:xfrm>
          <a:prstGeom prst="mathMultiply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ounded Rectangle 5"/>
          <p:cNvSpPr/>
          <p:nvPr/>
        </p:nvSpPr>
        <p:spPr>
          <a:xfrm>
            <a:off x="2483768" y="3212976"/>
            <a:ext cx="5328592" cy="936104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sz="4000" dirty="0">
                <a:latin typeface="Kai"/>
                <a:ea typeface="Kai"/>
                <a:cs typeface="Kai"/>
              </a:rPr>
              <a:t>姚明</a:t>
            </a:r>
            <a:r>
              <a:rPr lang="en-US" sz="4000" dirty="0" err="1">
                <a:latin typeface="Kai"/>
                <a:ea typeface="Kai"/>
                <a:cs typeface="Kai"/>
              </a:rPr>
              <a:t>YaoMing</a:t>
            </a:r>
            <a:r>
              <a:rPr lang="zh-CN" altLang="en-US" sz="4000" dirty="0">
                <a:latin typeface="Kai"/>
                <a:ea typeface="Kai"/>
                <a:cs typeface="Kai"/>
              </a:rPr>
              <a:t>非</a:t>
            </a:r>
            <a:r>
              <a:rPr lang="zh-CN" altLang="en-US" sz="4000" dirty="0" smtClean="0">
                <a:latin typeface="Kai"/>
                <a:ea typeface="Kai"/>
                <a:cs typeface="Kai"/>
              </a:rPr>
              <a:t>常</a:t>
            </a:r>
            <a:r>
              <a:rPr lang="zh-CN" altLang="en-US" sz="4000" dirty="0" smtClean="0">
                <a:solidFill>
                  <a:srgbClr val="0000FF"/>
                </a:solidFill>
                <a:latin typeface="Kai"/>
                <a:ea typeface="Kai"/>
                <a:cs typeface="Kai"/>
              </a:rPr>
              <a:t>高</a:t>
            </a:r>
            <a:r>
              <a:rPr lang="zh-CN" altLang="en-US" sz="4000" dirty="0" smtClean="0">
                <a:latin typeface="Kai"/>
                <a:ea typeface="Kai"/>
                <a:cs typeface="Kai"/>
              </a:rPr>
              <a:t>。</a:t>
            </a:r>
            <a:endParaRPr lang="en-US" sz="4000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76256" y="3933056"/>
            <a:ext cx="617488" cy="617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74179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sion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2411760" y="1268760"/>
            <a:ext cx="3744416" cy="936104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sz="4000" dirty="0">
                <a:latin typeface="Kai"/>
                <a:ea typeface="Kai"/>
                <a:cs typeface="Kai"/>
              </a:rPr>
              <a:t>她的耳朵是大</a:t>
            </a:r>
            <a:r>
              <a:rPr lang="en-GB" sz="4000" dirty="0">
                <a:latin typeface="Kai"/>
                <a:ea typeface="Kai"/>
                <a:cs typeface="Kai"/>
              </a:rPr>
              <a:t> </a:t>
            </a:r>
            <a:r>
              <a:rPr lang="zh-CN" altLang="en-US" sz="4000" dirty="0" smtClean="0">
                <a:latin typeface="Kai"/>
                <a:ea typeface="Kai"/>
                <a:cs typeface="Kai"/>
              </a:rPr>
              <a:t>。</a:t>
            </a:r>
            <a:endParaRPr lang="en-US" sz="4000" dirty="0">
              <a:latin typeface="Kai"/>
              <a:ea typeface="Kai"/>
              <a:cs typeface="Kai"/>
            </a:endParaRPr>
          </a:p>
        </p:txBody>
      </p:sp>
      <p:sp>
        <p:nvSpPr>
          <p:cNvPr id="5" name="Multiply 4"/>
          <p:cNvSpPr/>
          <p:nvPr/>
        </p:nvSpPr>
        <p:spPr>
          <a:xfrm>
            <a:off x="4644008" y="1412776"/>
            <a:ext cx="720080" cy="720080"/>
          </a:xfrm>
          <a:prstGeom prst="mathMultiply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ounded Rectangle 5"/>
          <p:cNvSpPr/>
          <p:nvPr/>
        </p:nvSpPr>
        <p:spPr>
          <a:xfrm>
            <a:off x="2483768" y="3140968"/>
            <a:ext cx="3672408" cy="936104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sz="4000" dirty="0">
                <a:latin typeface="Kai"/>
                <a:ea typeface="Kai"/>
                <a:cs typeface="Kai"/>
              </a:rPr>
              <a:t>她的耳</a:t>
            </a:r>
            <a:r>
              <a:rPr lang="zh-CN" altLang="en-US" sz="4000" dirty="0" smtClean="0">
                <a:latin typeface="Kai"/>
                <a:ea typeface="Kai"/>
                <a:cs typeface="Kai"/>
              </a:rPr>
              <a:t>朵</a:t>
            </a:r>
            <a:r>
              <a:rPr lang="zh-CN" altLang="en-US" sz="4000" dirty="0" smtClean="0">
                <a:solidFill>
                  <a:srgbClr val="0000FF"/>
                </a:solidFill>
                <a:latin typeface="Kai"/>
                <a:ea typeface="Kai"/>
                <a:cs typeface="Kai"/>
              </a:rPr>
              <a:t>很</a:t>
            </a:r>
            <a:r>
              <a:rPr lang="zh-CN" altLang="en-US" sz="4000" dirty="0" smtClean="0">
                <a:latin typeface="Kai"/>
                <a:ea typeface="Kai"/>
                <a:cs typeface="Kai"/>
              </a:rPr>
              <a:t>大。</a:t>
            </a:r>
            <a:endParaRPr lang="en-US" sz="4000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60032" y="3861048"/>
            <a:ext cx="617488" cy="617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657877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sion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1907704" y="1268760"/>
            <a:ext cx="5760640" cy="936104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sz="4000" dirty="0">
                <a:latin typeface="Kai"/>
                <a:ea typeface="Kai"/>
                <a:cs typeface="Kai"/>
              </a:rPr>
              <a:t>爸爸是又大又圆的肚</a:t>
            </a:r>
            <a:r>
              <a:rPr lang="zh-CN" altLang="en-US" sz="4000" dirty="0" smtClean="0">
                <a:latin typeface="Kai"/>
                <a:ea typeface="Kai"/>
                <a:cs typeface="Kai"/>
              </a:rPr>
              <a:t>子。</a:t>
            </a:r>
            <a:endParaRPr lang="en-US" sz="4000" dirty="0">
              <a:latin typeface="Kai"/>
              <a:ea typeface="Kai"/>
              <a:cs typeface="Kai"/>
            </a:endParaRPr>
          </a:p>
        </p:txBody>
      </p:sp>
      <p:sp>
        <p:nvSpPr>
          <p:cNvPr id="5" name="Multiply 4"/>
          <p:cNvSpPr/>
          <p:nvPr/>
        </p:nvSpPr>
        <p:spPr>
          <a:xfrm>
            <a:off x="3203848" y="1412776"/>
            <a:ext cx="720080" cy="720080"/>
          </a:xfrm>
          <a:prstGeom prst="mathMultiply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ounded Rectangle 5"/>
          <p:cNvSpPr/>
          <p:nvPr/>
        </p:nvSpPr>
        <p:spPr>
          <a:xfrm>
            <a:off x="2483768" y="3140968"/>
            <a:ext cx="5616624" cy="936104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sz="4000" dirty="0">
                <a:latin typeface="Kai"/>
                <a:ea typeface="Kai"/>
                <a:cs typeface="Kai"/>
              </a:rPr>
              <a:t>爸</a:t>
            </a:r>
            <a:r>
              <a:rPr lang="zh-CN" altLang="en-US" sz="4000" dirty="0" smtClean="0">
                <a:latin typeface="Kai"/>
                <a:ea typeface="Kai"/>
                <a:cs typeface="Kai"/>
              </a:rPr>
              <a:t>爸</a:t>
            </a:r>
            <a:r>
              <a:rPr lang="zh-CN" altLang="en-US" sz="4000" dirty="0" smtClean="0">
                <a:solidFill>
                  <a:srgbClr val="0000FF"/>
                </a:solidFill>
                <a:latin typeface="Kai"/>
                <a:ea typeface="Kai"/>
                <a:cs typeface="Kai"/>
              </a:rPr>
              <a:t>有</a:t>
            </a:r>
            <a:r>
              <a:rPr lang="zh-CN" altLang="en-US" sz="4000" dirty="0" smtClean="0">
                <a:latin typeface="Kai"/>
                <a:ea typeface="Kai"/>
                <a:cs typeface="Kai"/>
              </a:rPr>
              <a:t>又</a:t>
            </a:r>
            <a:r>
              <a:rPr lang="zh-CN" altLang="en-US" sz="4000" dirty="0">
                <a:latin typeface="Kai"/>
                <a:ea typeface="Kai"/>
                <a:cs typeface="Kai"/>
              </a:rPr>
              <a:t>大又圆的肚子</a:t>
            </a:r>
            <a:r>
              <a:rPr lang="zh-CN" altLang="en-US" sz="4000" dirty="0" smtClean="0">
                <a:latin typeface="Kai"/>
                <a:ea typeface="Kai"/>
                <a:cs typeface="Kai"/>
              </a:rPr>
              <a:t>。</a:t>
            </a:r>
            <a:endParaRPr lang="en-US" sz="4000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79912" y="3861048"/>
            <a:ext cx="617488" cy="617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869122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sion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3131840" y="908720"/>
            <a:ext cx="4824536" cy="936104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sz="4000" dirty="0">
                <a:latin typeface="Kai"/>
                <a:ea typeface="Kai"/>
                <a:cs typeface="Kai"/>
              </a:rPr>
              <a:t>他有很短短的头发</a:t>
            </a:r>
            <a:r>
              <a:rPr lang="en-GB" sz="4000" dirty="0">
                <a:latin typeface="Kai"/>
                <a:ea typeface="Kai"/>
                <a:cs typeface="Kai"/>
              </a:rPr>
              <a:t> </a:t>
            </a:r>
            <a:r>
              <a:rPr lang="zh-CN" altLang="en-US" sz="4000" dirty="0" smtClean="0">
                <a:latin typeface="Kai"/>
                <a:ea typeface="Kai"/>
                <a:cs typeface="Kai"/>
              </a:rPr>
              <a:t>。</a:t>
            </a:r>
            <a:endParaRPr lang="en-US" sz="4000" dirty="0">
              <a:latin typeface="Kai"/>
              <a:ea typeface="Kai"/>
              <a:cs typeface="Kai"/>
            </a:endParaRPr>
          </a:p>
        </p:txBody>
      </p:sp>
      <p:sp>
        <p:nvSpPr>
          <p:cNvPr id="5" name="Multiply 4"/>
          <p:cNvSpPr/>
          <p:nvPr/>
        </p:nvSpPr>
        <p:spPr>
          <a:xfrm>
            <a:off x="4283968" y="1052736"/>
            <a:ext cx="720080" cy="720080"/>
          </a:xfrm>
          <a:prstGeom prst="mathMultiply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ounded Rectangle 5"/>
          <p:cNvSpPr/>
          <p:nvPr/>
        </p:nvSpPr>
        <p:spPr>
          <a:xfrm>
            <a:off x="683568" y="3212976"/>
            <a:ext cx="4464496" cy="936104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sz="4000" dirty="0">
                <a:latin typeface="Kai"/>
                <a:ea typeface="Kai"/>
                <a:cs typeface="Kai"/>
              </a:rPr>
              <a:t>他</a:t>
            </a:r>
            <a:r>
              <a:rPr lang="zh-CN" altLang="en-US" sz="4000" dirty="0" smtClean="0">
                <a:latin typeface="Kai"/>
                <a:ea typeface="Kai"/>
                <a:cs typeface="Kai"/>
              </a:rPr>
              <a:t>有短</a:t>
            </a:r>
            <a:r>
              <a:rPr lang="zh-CN" altLang="en-US" sz="4000" dirty="0">
                <a:latin typeface="Kai"/>
                <a:ea typeface="Kai"/>
                <a:cs typeface="Kai"/>
              </a:rPr>
              <a:t>短的头发</a:t>
            </a:r>
            <a:r>
              <a:rPr lang="zh-CN" altLang="en-US" sz="4000" dirty="0" smtClean="0">
                <a:latin typeface="Kai"/>
                <a:ea typeface="Kai"/>
                <a:cs typeface="Kai"/>
              </a:rPr>
              <a:t>。</a:t>
            </a:r>
            <a:endParaRPr lang="en-US" sz="4000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60032" y="3501008"/>
            <a:ext cx="617488" cy="617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006787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sion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1600" y="1700808"/>
            <a:ext cx="6876256" cy="5157192"/>
          </a:xfrm>
          <a:prstGeom prst="rect">
            <a:avLst/>
          </a:prstGeom>
        </p:spPr>
      </p:pic>
      <p:sp>
        <p:nvSpPr>
          <p:cNvPr id="6" name="Cloud Callout 5"/>
          <p:cNvSpPr/>
          <p:nvPr/>
        </p:nvSpPr>
        <p:spPr>
          <a:xfrm>
            <a:off x="251520" y="3050"/>
            <a:ext cx="6912768" cy="2448272"/>
          </a:xfrm>
          <a:prstGeom prst="cloudCallout">
            <a:avLst>
              <a:gd name="adj1" fmla="val 18905"/>
              <a:gd name="adj2" fmla="val 64806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zh-CN" altLang="en-US" sz="4400" dirty="0">
                <a:latin typeface="Kai"/>
                <a:ea typeface="Kai"/>
                <a:cs typeface="Kai"/>
              </a:rPr>
              <a:t>我长得</a:t>
            </a:r>
            <a:r>
              <a:rPr lang="zh-CN" altLang="en-US" sz="4400" dirty="0">
                <a:solidFill>
                  <a:srgbClr val="FF0000"/>
                </a:solidFill>
                <a:latin typeface="Kai"/>
                <a:ea typeface="Kai"/>
                <a:cs typeface="Kai"/>
              </a:rPr>
              <a:t>怎么样</a:t>
            </a:r>
            <a:r>
              <a:rPr lang="zh-CN" altLang="en-US" sz="4400" dirty="0"/>
              <a:t>？</a:t>
            </a:r>
            <a:endParaRPr lang="en-GB" altLang="zh-CN" sz="4400" dirty="0"/>
          </a:p>
          <a:p>
            <a:r>
              <a:rPr lang="en-US" altLang="zh-TW" sz="2800" dirty="0" err="1"/>
              <a:t>Wǒ</a:t>
            </a:r>
            <a:r>
              <a:rPr lang="en-US" altLang="zh-TW" sz="2800" dirty="0"/>
              <a:t> </a:t>
            </a:r>
            <a:r>
              <a:rPr lang="en-US" altLang="zh-TW" sz="2800" dirty="0" err="1"/>
              <a:t>zhǎng</a:t>
            </a:r>
            <a:r>
              <a:rPr lang="en-US" altLang="zh-TW" sz="2800" dirty="0"/>
              <a:t> de </a:t>
            </a:r>
            <a:r>
              <a:rPr lang="en-US" altLang="zh-TW" sz="2800" dirty="0" err="1"/>
              <a:t>zěnmeyàng</a:t>
            </a:r>
            <a:r>
              <a:rPr lang="en-US" altLang="zh-TW" sz="2800" dirty="0"/>
              <a:t> ?</a:t>
            </a:r>
            <a:endParaRPr lang="en-US" altLang="zh-CN" sz="2800" dirty="0"/>
          </a:p>
          <a:p>
            <a:r>
              <a:rPr lang="en-US" altLang="zh-CN" sz="2400" dirty="0"/>
              <a:t>How do I look like?</a:t>
            </a:r>
          </a:p>
        </p:txBody>
      </p:sp>
    </p:spTree>
    <p:extLst>
      <p:ext uri="{BB962C8B-B14F-4D97-AF65-F5344CB8AC3E}">
        <p14:creationId xmlns:p14="http://schemas.microsoft.com/office/powerpoint/2010/main" val="424125247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0"/>
                            </p:stCondLst>
                            <p:childTnLst>
                              <p:par>
                                <p:cTn id="10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Box 25"/>
          <p:cNvSpPr txBox="1"/>
          <p:nvPr/>
        </p:nvSpPr>
        <p:spPr>
          <a:xfrm>
            <a:off x="4788024" y="4437112"/>
            <a:ext cx="90281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dirty="0" smtClean="0">
                <a:latin typeface="Kai"/>
                <a:ea typeface="Kai"/>
                <a:cs typeface="Kai"/>
              </a:rPr>
              <a:t>肩膀</a:t>
            </a:r>
            <a:endParaRPr lang="en-US" sz="2800" dirty="0">
              <a:latin typeface="Kai"/>
              <a:ea typeface="Kai"/>
              <a:cs typeface="Kai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2483768" y="1988840"/>
            <a:ext cx="54373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dirty="0" smtClean="0">
                <a:latin typeface="Kai"/>
                <a:ea typeface="Kai"/>
                <a:cs typeface="Kai"/>
              </a:rPr>
              <a:t>脚</a:t>
            </a:r>
            <a:endParaRPr lang="en-US" sz="2800" dirty="0">
              <a:latin typeface="Kai"/>
              <a:ea typeface="Kai"/>
              <a:cs typeface="Kai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3707904" y="2708920"/>
            <a:ext cx="90281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dirty="0" smtClean="0">
                <a:latin typeface="Kai"/>
                <a:ea typeface="Kai"/>
                <a:cs typeface="Kai"/>
              </a:rPr>
              <a:t>脖子</a:t>
            </a:r>
            <a:endParaRPr lang="en-US" sz="2800" dirty="0">
              <a:latin typeface="Kai"/>
              <a:ea typeface="Kai"/>
              <a:cs typeface="Kai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6444208" y="2708920"/>
            <a:ext cx="54373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dirty="0" smtClean="0">
                <a:latin typeface="Kai"/>
                <a:ea typeface="Kai"/>
                <a:cs typeface="Kai"/>
              </a:rPr>
              <a:t>手</a:t>
            </a:r>
            <a:endParaRPr lang="en-US" sz="2800" dirty="0">
              <a:latin typeface="Kai"/>
              <a:ea typeface="Kai"/>
              <a:cs typeface="Kai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5436096" y="3429000"/>
            <a:ext cx="90281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dirty="0" smtClean="0">
                <a:latin typeface="Kai"/>
                <a:ea typeface="Kai"/>
                <a:cs typeface="Kai"/>
              </a:rPr>
              <a:t>头发</a:t>
            </a:r>
            <a:endParaRPr lang="en-US" sz="2800" dirty="0">
              <a:latin typeface="Kai"/>
              <a:ea typeface="Kai"/>
              <a:cs typeface="Kai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1259632" y="980728"/>
            <a:ext cx="90281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dirty="0" smtClean="0">
                <a:latin typeface="Kai"/>
                <a:ea typeface="Kai"/>
                <a:cs typeface="Kai"/>
              </a:rPr>
              <a:t>耳朵</a:t>
            </a:r>
            <a:endParaRPr lang="en-US" sz="2800" dirty="0">
              <a:latin typeface="Kai"/>
              <a:ea typeface="Kai"/>
              <a:cs typeface="Kai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1619672" y="4869160"/>
            <a:ext cx="90281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dirty="0" smtClean="0">
                <a:latin typeface="Kai"/>
                <a:ea typeface="Kai"/>
                <a:cs typeface="Kai"/>
              </a:rPr>
              <a:t>嘴巴</a:t>
            </a:r>
            <a:endParaRPr lang="en-US" sz="2800" dirty="0">
              <a:latin typeface="Kai"/>
              <a:ea typeface="Kai"/>
              <a:cs typeface="Kai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6948264" y="4077072"/>
            <a:ext cx="90281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dirty="0" smtClean="0">
                <a:latin typeface="Kai"/>
                <a:ea typeface="Kai"/>
                <a:cs typeface="Kai"/>
              </a:rPr>
              <a:t>鼻子</a:t>
            </a:r>
            <a:endParaRPr lang="en-US" sz="2800" dirty="0">
              <a:latin typeface="Kai"/>
              <a:ea typeface="Kai"/>
              <a:cs typeface="Kai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7524328" y="908720"/>
            <a:ext cx="90281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dirty="0" smtClean="0">
                <a:latin typeface="Kai"/>
                <a:ea typeface="Kai"/>
                <a:cs typeface="Kai"/>
              </a:rPr>
              <a:t>眼睛</a:t>
            </a:r>
            <a:endParaRPr lang="en-US" sz="2800" dirty="0">
              <a:latin typeface="Kai"/>
              <a:ea typeface="Kai"/>
              <a:cs typeface="Kai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3635896" y="5301208"/>
            <a:ext cx="90281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dirty="0" smtClean="0">
                <a:latin typeface="Kai"/>
                <a:ea typeface="Kai"/>
                <a:cs typeface="Kai"/>
              </a:rPr>
              <a:t>肚子</a:t>
            </a:r>
            <a:endParaRPr lang="en-US" sz="2800" dirty="0">
              <a:latin typeface="Kai"/>
              <a:ea typeface="Kai"/>
              <a:cs typeface="Kai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2843808" y="3717032"/>
            <a:ext cx="90281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dirty="0" smtClean="0">
                <a:latin typeface="Kai"/>
                <a:ea typeface="Kai"/>
                <a:cs typeface="Kai"/>
              </a:rPr>
              <a:t>脚趾</a:t>
            </a:r>
            <a:endParaRPr lang="en-US" sz="2800" dirty="0">
              <a:latin typeface="Kai"/>
              <a:ea typeface="Kai"/>
              <a:cs typeface="Kai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3851920" y="1196752"/>
            <a:ext cx="90281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dirty="0" smtClean="0">
                <a:latin typeface="Kai"/>
                <a:ea typeface="Kai"/>
                <a:cs typeface="Kai"/>
              </a:rPr>
              <a:t>眉毛</a:t>
            </a:r>
            <a:endParaRPr lang="en-US" sz="2800" dirty="0">
              <a:latin typeface="Kai"/>
              <a:ea typeface="Kai"/>
              <a:cs typeface="Kai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5148064" y="476672"/>
            <a:ext cx="90281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dirty="0" smtClean="0">
                <a:latin typeface="Kai"/>
                <a:ea typeface="Kai"/>
                <a:cs typeface="Kai"/>
              </a:rPr>
              <a:t>手指</a:t>
            </a:r>
            <a:endParaRPr lang="en-US" sz="2800" dirty="0">
              <a:latin typeface="Kai"/>
              <a:ea typeface="Kai"/>
              <a:cs typeface="Kai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7380312" y="2204864"/>
            <a:ext cx="54373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dirty="0" smtClean="0">
                <a:latin typeface="Kai"/>
                <a:ea typeface="Kai"/>
                <a:cs typeface="Kai"/>
              </a:rPr>
              <a:t>腿</a:t>
            </a:r>
            <a:endParaRPr lang="en-US" sz="2800" dirty="0">
              <a:latin typeface="Kai"/>
              <a:ea typeface="Kai"/>
              <a:cs typeface="Kai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6660232" y="5085184"/>
            <a:ext cx="54373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dirty="0" smtClean="0">
                <a:latin typeface="Kai"/>
                <a:ea typeface="Kai"/>
                <a:cs typeface="Kai"/>
              </a:rPr>
              <a:t>脸</a:t>
            </a:r>
            <a:endParaRPr lang="en-US" sz="2800" dirty="0">
              <a:latin typeface="Kai"/>
              <a:ea typeface="Kai"/>
              <a:cs typeface="Kai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1547664" y="2996952"/>
            <a:ext cx="90281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dirty="0" smtClean="0">
                <a:latin typeface="Kai"/>
                <a:ea typeface="Kai"/>
                <a:cs typeface="Kai"/>
              </a:rPr>
              <a:t>身体</a:t>
            </a:r>
            <a:endParaRPr lang="en-US" sz="2800" dirty="0">
              <a:latin typeface="Kai"/>
              <a:ea typeface="Kai"/>
              <a:cs typeface="Kai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5436096" y="2060848"/>
            <a:ext cx="90281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dirty="0" smtClean="0">
                <a:latin typeface="Kai"/>
                <a:ea typeface="Kai"/>
                <a:cs typeface="Kai"/>
              </a:rPr>
              <a:t>牙齿</a:t>
            </a:r>
            <a:endParaRPr lang="en-US" sz="2800" dirty="0">
              <a:latin typeface="Kai"/>
              <a:ea typeface="Kai"/>
              <a:cs typeface="Kai"/>
            </a:endParaRPr>
          </a:p>
        </p:txBody>
      </p:sp>
    </p:spTree>
    <p:extLst>
      <p:ext uri="{BB962C8B-B14F-4D97-AF65-F5344CB8AC3E}">
        <p14:creationId xmlns:p14="http://schemas.microsoft.com/office/powerpoint/2010/main" val="250636939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2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6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 override="childStyle">
                                        <p:cTn id="20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normal"/>
                                          </p:val>
                                        </p:tav>
                                        <p:tav tm="50000">
                                          <p:val>
                                            <p:strVal val="bold"/>
                                          </p:val>
                                        </p:tav>
                                        <p:tav tm="60000">
                                          <p:val>
                                            <p:strVal val="normal"/>
                                          </p:val>
                                        </p:tav>
                                        <p:tav tm="100000">
                                          <p:val>
                                            <p:strVal val="normal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4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500" tmFilter="0, 0; .2, .5; .8, .5; 1, 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9" dur="250" autoRev="1" fill="hold"/>
                                        <p:tgtEl>
                                          <p:spTgt spid="3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7" presetClass="emph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3" dur="250" autoRev="1" fill="remove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34" dur="250" autoRev="1" fill="remove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35" dur="250" autoRev="1" fill="remove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6" dur="250" autoRev="1" fill="remove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36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Scale>
                                      <p:cBhvr>
                                        <p:cTn id="40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80000" y="100000"/>
                                    </p:animScale>
                                    <p:anim by="(#ppt_w*0.10)" calcmode="lin" valueType="num">
                                      <p:cBhvr>
                                        <p:cTn id="41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by="(-#ppt_w*0.10)" calcmode="lin" valueType="num">
                                      <p:cBhvr>
                                        <p:cTn id="42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-480000">
                                      <p:cBhvr>
                                        <p:cTn id="43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47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48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49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50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51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55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56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57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58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59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8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3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6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6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74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78" dur="2000" fill="hold"/>
                                        <p:tgtEl>
                                          <p:spTgt spid="2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82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0191 -0.00671 L 0.06491 -0.04858 " pathEditMode="relative" rAng="0" ptsTypes="AA">
                                      <p:cBhvr>
                                        <p:cTn id="86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141" y="-2105"/>
                                    </p:animMotion>
                                    <p:animRot by="1500000">
                                      <p:cBhvr>
                                        <p:cTn id="87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8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9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90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36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Scale>
                                      <p:cBhvr>
                                        <p:cTn id="94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80000" y="100000"/>
                                    </p:animScale>
                                    <p:anim by="(#ppt_w*0.10)" calcmode="lin" valueType="num">
                                      <p:cBhvr>
                                        <p:cTn id="95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by="(-#ppt_w*0.10)" calcmode="lin" valueType="num">
                                      <p:cBhvr>
                                        <p:cTn id="96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-480000">
                                      <p:cBhvr>
                                        <p:cTn id="97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27" grpId="0"/>
      <p:bldP spid="28" grpId="0"/>
      <p:bldP spid="29" grpId="0"/>
      <p:bldP spid="30" grpId="0"/>
      <p:bldP spid="31" grpId="0"/>
      <p:bldP spid="32" grpId="0"/>
      <p:bldP spid="33" grpId="0"/>
      <p:bldP spid="34" grpId="0"/>
      <p:bldP spid="35" grpId="0"/>
      <p:bldP spid="36" grpId="0"/>
      <p:bldP spid="37" grpId="0"/>
      <p:bldP spid="38" grpId="0"/>
      <p:bldP spid="39" grpId="0"/>
      <p:bldP spid="40" grpId="0"/>
      <p:bldP spid="4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827584" y="2348880"/>
            <a:ext cx="54373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dirty="0" smtClean="0">
                <a:latin typeface="Kai"/>
                <a:ea typeface="Kai"/>
                <a:cs typeface="Kai"/>
              </a:rPr>
              <a:t>长</a:t>
            </a:r>
            <a:endParaRPr lang="en-US" sz="2800" dirty="0">
              <a:latin typeface="Kai"/>
              <a:ea typeface="Kai"/>
              <a:cs typeface="Kai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283968" y="2564904"/>
            <a:ext cx="54373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dirty="0" smtClean="0">
                <a:latin typeface="Kai"/>
                <a:ea typeface="Kai"/>
                <a:cs typeface="Kai"/>
              </a:rPr>
              <a:t>瘦</a:t>
            </a:r>
            <a:endParaRPr lang="en-US" sz="2800" dirty="0">
              <a:latin typeface="Kai"/>
              <a:ea typeface="Kai"/>
              <a:cs typeface="Kai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563888" y="260648"/>
            <a:ext cx="54373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dirty="0" smtClean="0">
                <a:latin typeface="Kai"/>
                <a:ea typeface="Kai"/>
                <a:cs typeface="Kai"/>
              </a:rPr>
              <a:t>胖</a:t>
            </a:r>
            <a:endParaRPr lang="en-US" sz="2800" dirty="0">
              <a:latin typeface="Kai"/>
              <a:ea typeface="Kai"/>
              <a:cs typeface="Kai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83568" y="620688"/>
            <a:ext cx="54373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dirty="0" smtClean="0">
                <a:latin typeface="Kai"/>
                <a:ea typeface="Kai"/>
                <a:cs typeface="Kai"/>
              </a:rPr>
              <a:t>矮</a:t>
            </a:r>
            <a:endParaRPr lang="en-US" sz="2800" dirty="0">
              <a:latin typeface="Kai"/>
              <a:ea typeface="Kai"/>
              <a:cs typeface="Kai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419872" y="3356992"/>
            <a:ext cx="54373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dirty="0" smtClean="0">
                <a:latin typeface="Kai"/>
                <a:ea typeface="Kai"/>
                <a:cs typeface="Kai"/>
              </a:rPr>
              <a:t>细</a:t>
            </a:r>
            <a:endParaRPr lang="en-US" sz="2800" dirty="0">
              <a:latin typeface="Kai"/>
              <a:ea typeface="Kai"/>
              <a:cs typeface="Kai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475656" y="5661248"/>
            <a:ext cx="54426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dirty="0" smtClean="0">
                <a:latin typeface="Kai"/>
                <a:ea typeface="Kai"/>
                <a:cs typeface="Kai"/>
              </a:rPr>
              <a:t>粗</a:t>
            </a:r>
            <a:endParaRPr lang="en-US" sz="2800" dirty="0">
              <a:latin typeface="Kai"/>
              <a:ea typeface="Kai"/>
              <a:cs typeface="Kai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691680" y="3212976"/>
            <a:ext cx="54373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dirty="0" smtClean="0">
                <a:latin typeface="Kai"/>
                <a:ea typeface="Kai"/>
                <a:cs typeface="Kai"/>
              </a:rPr>
              <a:t>小</a:t>
            </a:r>
            <a:endParaRPr lang="en-US" sz="2800" dirty="0">
              <a:latin typeface="Kai"/>
              <a:ea typeface="Kai"/>
              <a:cs typeface="Kai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012160" y="5661248"/>
            <a:ext cx="54373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dirty="0" smtClean="0">
                <a:latin typeface="Kai"/>
                <a:ea typeface="Kai"/>
                <a:cs typeface="Kai"/>
              </a:rPr>
              <a:t>大</a:t>
            </a:r>
            <a:endParaRPr lang="en-US" sz="2800" dirty="0">
              <a:latin typeface="Kai"/>
              <a:ea typeface="Kai"/>
              <a:cs typeface="Kai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7668344" y="2996952"/>
            <a:ext cx="54373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dirty="0" smtClean="0">
                <a:latin typeface="Kai"/>
                <a:ea typeface="Kai"/>
                <a:cs typeface="Kai"/>
              </a:rPr>
              <a:t>高</a:t>
            </a:r>
            <a:endParaRPr lang="en-US" sz="2800" dirty="0">
              <a:latin typeface="Kai"/>
              <a:ea typeface="Kai"/>
              <a:cs typeface="Kai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7092280" y="908720"/>
            <a:ext cx="54373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dirty="0" smtClean="0">
                <a:latin typeface="Kai"/>
                <a:ea typeface="Kai"/>
                <a:cs typeface="Kai"/>
              </a:rPr>
              <a:t>短</a:t>
            </a:r>
            <a:endParaRPr lang="en-US" sz="2800" dirty="0">
              <a:latin typeface="Kai"/>
              <a:ea typeface="Kai"/>
              <a:cs typeface="Kai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635896" y="5229200"/>
            <a:ext cx="54373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dirty="0" smtClean="0">
                <a:latin typeface="Kai"/>
                <a:ea typeface="Kai"/>
                <a:cs typeface="Kai"/>
              </a:rPr>
              <a:t>尖</a:t>
            </a:r>
            <a:endParaRPr lang="en-US" sz="2800" dirty="0">
              <a:latin typeface="Kai"/>
              <a:ea typeface="Kai"/>
              <a:cs typeface="Kai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228184" y="2636912"/>
            <a:ext cx="54373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dirty="0" smtClean="0">
                <a:latin typeface="Kai"/>
                <a:ea typeface="Kai"/>
                <a:cs typeface="Kai"/>
              </a:rPr>
              <a:t>圆</a:t>
            </a:r>
            <a:endParaRPr lang="en-US" sz="2800" dirty="0">
              <a:latin typeface="Kai"/>
              <a:ea typeface="Kai"/>
              <a:cs typeface="Kai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148064" y="548680"/>
            <a:ext cx="90281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dirty="0" smtClean="0">
                <a:latin typeface="Kai"/>
                <a:ea typeface="Kai"/>
                <a:cs typeface="Kai"/>
              </a:rPr>
              <a:t>英俊</a:t>
            </a:r>
            <a:endParaRPr lang="en-GB" altLang="zh-CN" sz="2800" dirty="0" smtClean="0">
              <a:latin typeface="Kai"/>
              <a:ea typeface="Kai"/>
              <a:cs typeface="Kai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2267744" y="1484784"/>
            <a:ext cx="93209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dirty="0" smtClean="0">
                <a:latin typeface="Kai"/>
                <a:ea typeface="Kai"/>
                <a:cs typeface="Kai"/>
              </a:rPr>
              <a:t>美丽</a:t>
            </a:r>
            <a:endParaRPr lang="en-US" sz="2800" dirty="0">
              <a:latin typeface="Kai"/>
              <a:ea typeface="Kai"/>
              <a:cs typeface="Kai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4355976" y="4221088"/>
            <a:ext cx="54373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dirty="0" smtClean="0">
                <a:latin typeface="Kai"/>
                <a:ea typeface="Kai"/>
                <a:cs typeface="Kai"/>
              </a:rPr>
              <a:t>帅</a:t>
            </a:r>
            <a:endParaRPr lang="en-US" sz="2800" dirty="0">
              <a:latin typeface="Kai"/>
              <a:ea typeface="Kai"/>
              <a:cs typeface="Kai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6156176" y="3789040"/>
            <a:ext cx="90281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dirty="0" smtClean="0">
                <a:latin typeface="Kai"/>
                <a:ea typeface="Kai"/>
                <a:cs typeface="Kai"/>
              </a:rPr>
              <a:t>好看</a:t>
            </a:r>
            <a:endParaRPr lang="en-US" sz="2800" dirty="0">
              <a:latin typeface="Kai"/>
              <a:ea typeface="Kai"/>
              <a:cs typeface="Kai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4139952" y="1196752"/>
            <a:ext cx="54373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dirty="0" smtClean="0">
                <a:latin typeface="Kai"/>
                <a:ea typeface="Kai"/>
                <a:cs typeface="Kai"/>
              </a:rPr>
              <a:t>丑</a:t>
            </a:r>
            <a:endParaRPr lang="en-US" sz="2800" dirty="0">
              <a:latin typeface="Kai"/>
              <a:ea typeface="Kai"/>
              <a:cs typeface="Kai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1115616" y="4365104"/>
            <a:ext cx="90281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dirty="0" smtClean="0">
                <a:latin typeface="Kai"/>
                <a:ea typeface="Kai"/>
                <a:cs typeface="Kai"/>
              </a:rPr>
              <a:t>聪明</a:t>
            </a:r>
            <a:endParaRPr lang="en-US" sz="2800" dirty="0">
              <a:latin typeface="Kai"/>
              <a:ea typeface="Kai"/>
              <a:cs typeface="Kai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7236296" y="4725144"/>
            <a:ext cx="90281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dirty="0" smtClean="0">
                <a:latin typeface="Kai"/>
                <a:ea typeface="Kai"/>
                <a:cs typeface="Kai"/>
              </a:rPr>
              <a:t>漂亮</a:t>
            </a:r>
            <a:endParaRPr lang="en-US" sz="2800" dirty="0">
              <a:latin typeface="Kai"/>
              <a:ea typeface="Kai"/>
              <a:cs typeface="Kai"/>
            </a:endParaRPr>
          </a:p>
        </p:txBody>
      </p:sp>
    </p:spTree>
    <p:extLst>
      <p:ext uri="{BB962C8B-B14F-4D97-AF65-F5344CB8AC3E}">
        <p14:creationId xmlns:p14="http://schemas.microsoft.com/office/powerpoint/2010/main" val="61526527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0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4" dur="indefinite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5" dur="indefinite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2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500" tmFilter="0, 0; .2, .5; .8, .5; 1, 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3" dur="250" autoRev="1" fill="hold"/>
                                        <p:tgtEl>
                                          <p:spTgt spid="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8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3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7" presetClass="emph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1" dur="250" autoRev="1" fill="remove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42" dur="250" autoRev="1" fill="remove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43" dur="250" autoRev="1" fill="remove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4" dur="250" autoRev="1" fill="remove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8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Clr clrSpc="rgb" dir="cw">
                                      <p:cBhvr override="childStyle">
                                        <p:cTn id="4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4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5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anim to="1.5" calcmode="lin" valueType="num">
                                      <p:cBhvr override="childStyle">
                                        <p:cTn id="5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style.fontSize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36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Scale>
                                      <p:cBhvr>
                                        <p:cTn id="55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80000" y="100000"/>
                                    </p:animScale>
                                    <p:anim by="(#ppt_w*0.10)" calcmode="lin" valueType="num">
                                      <p:cBhvr>
                                        <p:cTn id="56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by="(-#ppt_w*0.10)" calcmode="lin" valueType="num">
                                      <p:cBhvr>
                                        <p:cTn id="57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-480000">
                                      <p:cBhvr>
                                        <p:cTn id="58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66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67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68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69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70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36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Scale>
                                      <p:cBhvr>
                                        <p:cTn id="74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80000" y="100000"/>
                                    </p:animScale>
                                    <p:anim by="(#ppt_w*0.10)" calcmode="lin" valueType="num">
                                      <p:cBhvr>
                                        <p:cTn id="75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by="(-#ppt_w*0.10)" calcmode="lin" valueType="num">
                                      <p:cBhvr>
                                        <p:cTn id="76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-480000">
                                      <p:cBhvr>
                                        <p:cTn id="77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8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8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8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Clr clrSpc="rgb" dir="cw">
                                      <p:cBhvr override="childStyle">
                                        <p:cTn id="8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8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8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anim to="1.5" calcmode="lin" valueType="num">
                                      <p:cBhvr override="childStyle">
                                        <p:cTn id="8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style.fontSize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92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9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0" dur="2000" fill="hold"/>
                                        <p:tgtEl>
                                          <p:spTgt spid="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/>
      <p:bldP spid="2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57408" y="0"/>
            <a:ext cx="4098904" cy="6858000"/>
          </a:xfrm>
          <a:prstGeom prst="rect">
            <a:avLst/>
          </a:prstGeom>
        </p:spPr>
      </p:pic>
      <p:sp>
        <p:nvSpPr>
          <p:cNvPr id="4" name="Line Callout 1 3"/>
          <p:cNvSpPr/>
          <p:nvPr/>
        </p:nvSpPr>
        <p:spPr>
          <a:xfrm>
            <a:off x="395536" y="404664"/>
            <a:ext cx="4320480" cy="1152128"/>
          </a:xfrm>
          <a:prstGeom prst="borderCallout1">
            <a:avLst>
              <a:gd name="adj1" fmla="val 36353"/>
              <a:gd name="adj2" fmla="val 101637"/>
              <a:gd name="adj3" fmla="val 1406"/>
              <a:gd name="adj4" fmla="val 139653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sz="3200" dirty="0">
                <a:latin typeface="Kai"/>
                <a:ea typeface="Kai"/>
                <a:cs typeface="Kai"/>
              </a:rPr>
              <a:t>我有</a:t>
            </a:r>
            <a:r>
              <a:rPr lang="zh-CN" altLang="en-US" sz="3200" dirty="0">
                <a:solidFill>
                  <a:srgbClr val="FF0000"/>
                </a:solidFill>
                <a:latin typeface="Kai"/>
                <a:ea typeface="Kai"/>
                <a:cs typeface="Kai"/>
              </a:rPr>
              <a:t>长长的</a:t>
            </a:r>
            <a:r>
              <a:rPr lang="zh-CN" altLang="en-US" sz="3200" dirty="0">
                <a:solidFill>
                  <a:srgbClr val="0000FF"/>
                </a:solidFill>
                <a:latin typeface="Kai"/>
                <a:ea typeface="Kai"/>
                <a:cs typeface="Kai"/>
              </a:rPr>
              <a:t>头</a:t>
            </a:r>
            <a:r>
              <a:rPr lang="zh-CN" altLang="en-US" sz="3200" dirty="0" smtClean="0">
                <a:solidFill>
                  <a:srgbClr val="0000FF"/>
                </a:solidFill>
                <a:latin typeface="Kai"/>
                <a:ea typeface="Kai"/>
                <a:cs typeface="Kai"/>
              </a:rPr>
              <a:t>发</a:t>
            </a:r>
            <a:r>
              <a:rPr lang="zh-CN" altLang="zh-CN" sz="2400" dirty="0" smtClean="0">
                <a:latin typeface="Kai"/>
                <a:ea typeface="Kai"/>
                <a:cs typeface="Kai"/>
              </a:rPr>
              <a:t>。</a:t>
            </a:r>
            <a:endParaRPr lang="en-GB" altLang="zh-CN" sz="2400" dirty="0" smtClean="0">
              <a:latin typeface="Kai"/>
              <a:ea typeface="Kai"/>
              <a:cs typeface="Kai"/>
            </a:endParaRPr>
          </a:p>
          <a:p>
            <a:pPr algn="ctr"/>
            <a:r>
              <a:rPr lang="en-US" altLang="zh-TW" sz="2400" dirty="0" err="1" smtClean="0">
                <a:latin typeface="Times"/>
                <a:ea typeface="Kai"/>
                <a:cs typeface="Times"/>
              </a:rPr>
              <a:t>Wǒ</a:t>
            </a:r>
            <a:r>
              <a:rPr lang="en-US" altLang="zh-TW" sz="2400" dirty="0" smtClean="0">
                <a:latin typeface="Times"/>
                <a:ea typeface="Kai"/>
                <a:cs typeface="Times"/>
              </a:rPr>
              <a:t> </a:t>
            </a:r>
            <a:r>
              <a:rPr lang="en-US" altLang="zh-TW" sz="2400" dirty="0" err="1">
                <a:latin typeface="Times"/>
                <a:ea typeface="Kai"/>
                <a:cs typeface="Times"/>
              </a:rPr>
              <a:t>yǒu</a:t>
            </a:r>
            <a:r>
              <a:rPr lang="en-US" altLang="zh-TW" sz="2400" dirty="0">
                <a:latin typeface="Times"/>
                <a:ea typeface="Kai"/>
                <a:cs typeface="Times"/>
              </a:rPr>
              <a:t> </a:t>
            </a:r>
            <a:r>
              <a:rPr lang="en-US" altLang="zh-TW" sz="2400" dirty="0" err="1">
                <a:latin typeface="Times"/>
                <a:ea typeface="Kai"/>
                <a:cs typeface="Times"/>
              </a:rPr>
              <a:t>chángcháng</a:t>
            </a:r>
            <a:r>
              <a:rPr lang="en-US" altLang="zh-TW" sz="2400" dirty="0">
                <a:latin typeface="Times"/>
                <a:ea typeface="Kai"/>
                <a:cs typeface="Times"/>
              </a:rPr>
              <a:t> de </a:t>
            </a:r>
            <a:r>
              <a:rPr lang="en-US" altLang="zh-TW" sz="2400" dirty="0" err="1" smtClean="0">
                <a:latin typeface="Times"/>
                <a:ea typeface="Kai"/>
                <a:cs typeface="Times"/>
              </a:rPr>
              <a:t>tóufa</a:t>
            </a:r>
            <a:r>
              <a:rPr lang="en-GB" altLang="zh-TW" sz="2400" dirty="0">
                <a:latin typeface="Times"/>
                <a:ea typeface="Kai"/>
                <a:cs typeface="Times"/>
              </a:rPr>
              <a:t>.</a:t>
            </a:r>
            <a:endParaRPr lang="en-GB" altLang="zh-CN" sz="2400" dirty="0" smtClean="0">
              <a:latin typeface="Times"/>
              <a:ea typeface="Kai"/>
              <a:cs typeface="Times"/>
            </a:endParaRPr>
          </a:p>
          <a:p>
            <a:pPr marL="514350" indent="-514350" algn="ctr"/>
            <a:r>
              <a:rPr lang="en-US" altLang="zh-CN" sz="2400" dirty="0" smtClean="0">
                <a:latin typeface="Kai"/>
                <a:ea typeface="Kai"/>
                <a:cs typeface="Kai"/>
              </a:rPr>
              <a:t>I </a:t>
            </a:r>
            <a:r>
              <a:rPr lang="en-US" altLang="zh-CN" sz="2400" dirty="0">
                <a:latin typeface="Kai"/>
                <a:ea typeface="Kai"/>
                <a:cs typeface="Kai"/>
              </a:rPr>
              <a:t>have long hair.</a:t>
            </a:r>
          </a:p>
        </p:txBody>
      </p:sp>
      <p:sp>
        <p:nvSpPr>
          <p:cNvPr id="5" name="Line Callout 2 4"/>
          <p:cNvSpPr/>
          <p:nvPr/>
        </p:nvSpPr>
        <p:spPr>
          <a:xfrm>
            <a:off x="395536" y="1916832"/>
            <a:ext cx="4392488" cy="1224136"/>
          </a:xfrm>
          <a:prstGeom prst="borderCallout2">
            <a:avLst>
              <a:gd name="adj1" fmla="val -9330"/>
              <a:gd name="adj2" fmla="val 53839"/>
              <a:gd name="adj3" fmla="val -17910"/>
              <a:gd name="adj4" fmla="val 102025"/>
              <a:gd name="adj5" fmla="val -93076"/>
              <a:gd name="adj6" fmla="val 138705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sz="3200" dirty="0">
                <a:latin typeface="Kai"/>
                <a:ea typeface="Kai"/>
                <a:cs typeface="Kai"/>
              </a:rPr>
              <a:t>我有</a:t>
            </a:r>
            <a:r>
              <a:rPr lang="zh-CN" altLang="en-US" sz="3200" dirty="0">
                <a:solidFill>
                  <a:srgbClr val="FF0000"/>
                </a:solidFill>
                <a:latin typeface="Kai"/>
                <a:ea typeface="Kai"/>
                <a:cs typeface="Kai"/>
              </a:rPr>
              <a:t>又大又圆的</a:t>
            </a:r>
            <a:r>
              <a:rPr lang="zh-CN" altLang="en-US" sz="3200" dirty="0">
                <a:solidFill>
                  <a:srgbClr val="0000FF"/>
                </a:solidFill>
                <a:latin typeface="Kai"/>
                <a:ea typeface="Kai"/>
                <a:cs typeface="Kai"/>
              </a:rPr>
              <a:t>眼睛</a:t>
            </a:r>
            <a:r>
              <a:rPr lang="zh-CN" altLang="en-US" sz="3200" dirty="0">
                <a:latin typeface="Kai"/>
                <a:ea typeface="Kai"/>
                <a:cs typeface="Kai"/>
              </a:rPr>
              <a:t>。</a:t>
            </a:r>
            <a:endParaRPr lang="en-GB" altLang="zh-CN" sz="3200" dirty="0">
              <a:latin typeface="Kai"/>
              <a:ea typeface="Kai"/>
              <a:cs typeface="Kai"/>
            </a:endParaRPr>
          </a:p>
          <a:p>
            <a:pPr algn="ctr"/>
            <a:r>
              <a:rPr lang="en-US" altLang="zh-TW" sz="2400" dirty="0" err="1">
                <a:latin typeface="Times"/>
                <a:ea typeface="Kai"/>
                <a:cs typeface="Times"/>
              </a:rPr>
              <a:t>Wǒ</a:t>
            </a:r>
            <a:r>
              <a:rPr lang="en-US" altLang="zh-TW" sz="2400" dirty="0">
                <a:latin typeface="Times"/>
                <a:ea typeface="Kai"/>
                <a:cs typeface="Times"/>
              </a:rPr>
              <a:t> </a:t>
            </a:r>
            <a:r>
              <a:rPr lang="en-US" altLang="zh-TW" sz="2400" dirty="0" err="1">
                <a:latin typeface="Times"/>
                <a:ea typeface="Kai"/>
                <a:cs typeface="Times"/>
              </a:rPr>
              <a:t>yǒu</a:t>
            </a:r>
            <a:r>
              <a:rPr lang="en-US" altLang="zh-TW" sz="2400" dirty="0">
                <a:latin typeface="Times"/>
                <a:ea typeface="Kai"/>
                <a:cs typeface="Times"/>
              </a:rPr>
              <a:t> </a:t>
            </a:r>
            <a:r>
              <a:rPr lang="en-US" altLang="zh-TW" sz="2400" dirty="0" err="1">
                <a:latin typeface="Times"/>
                <a:ea typeface="Kai"/>
                <a:cs typeface="Times"/>
              </a:rPr>
              <a:t>yòu</a:t>
            </a:r>
            <a:r>
              <a:rPr lang="en-US" altLang="zh-TW" sz="2400" dirty="0">
                <a:latin typeface="Times"/>
                <a:ea typeface="Kai"/>
                <a:cs typeface="Times"/>
              </a:rPr>
              <a:t> </a:t>
            </a:r>
            <a:r>
              <a:rPr lang="en-US" altLang="zh-TW" sz="2400" dirty="0" err="1">
                <a:latin typeface="Times"/>
                <a:ea typeface="Kai"/>
                <a:cs typeface="Times"/>
              </a:rPr>
              <a:t>dà</a:t>
            </a:r>
            <a:r>
              <a:rPr lang="en-US" altLang="zh-TW" sz="2400" dirty="0">
                <a:latin typeface="Times"/>
                <a:ea typeface="Kai"/>
                <a:cs typeface="Times"/>
              </a:rPr>
              <a:t> </a:t>
            </a:r>
            <a:r>
              <a:rPr lang="en-US" altLang="zh-TW" sz="2400" dirty="0" err="1">
                <a:latin typeface="Times"/>
                <a:ea typeface="Kai"/>
                <a:cs typeface="Times"/>
              </a:rPr>
              <a:t>yòu</a:t>
            </a:r>
            <a:r>
              <a:rPr lang="en-US" altLang="zh-TW" sz="2400" dirty="0">
                <a:latin typeface="Times"/>
                <a:ea typeface="Kai"/>
                <a:cs typeface="Times"/>
              </a:rPr>
              <a:t> </a:t>
            </a:r>
            <a:r>
              <a:rPr lang="en-US" altLang="zh-TW" sz="2400" dirty="0" err="1">
                <a:latin typeface="Times"/>
                <a:ea typeface="Kai"/>
                <a:cs typeface="Times"/>
              </a:rPr>
              <a:t>yuán</a:t>
            </a:r>
            <a:r>
              <a:rPr lang="en-US" altLang="zh-TW" sz="2400" dirty="0">
                <a:latin typeface="Times"/>
                <a:ea typeface="Kai"/>
                <a:cs typeface="Times"/>
              </a:rPr>
              <a:t> </a:t>
            </a:r>
            <a:r>
              <a:rPr lang="en-US" altLang="zh-TW" sz="2400" dirty="0" err="1">
                <a:latin typeface="Times"/>
                <a:ea typeface="Kai"/>
                <a:cs typeface="Times"/>
              </a:rPr>
              <a:t>yǎnjīng</a:t>
            </a:r>
            <a:endParaRPr lang="en-US" altLang="zh-TW" sz="2400" dirty="0">
              <a:latin typeface="Times"/>
              <a:ea typeface="Kai"/>
              <a:cs typeface="Times"/>
            </a:endParaRPr>
          </a:p>
          <a:p>
            <a:pPr algn="ctr"/>
            <a:r>
              <a:rPr lang="en-US" altLang="zh-CN" sz="2400" dirty="0">
                <a:latin typeface="Kai"/>
                <a:ea typeface="Kai"/>
                <a:cs typeface="Kai"/>
              </a:rPr>
              <a:t>I have big and round eyes</a:t>
            </a:r>
            <a:endParaRPr lang="en-US" altLang="zh-TW" sz="2400" dirty="0">
              <a:latin typeface="Kai"/>
              <a:ea typeface="Kai"/>
              <a:cs typeface="Kai"/>
            </a:endParaRPr>
          </a:p>
        </p:txBody>
      </p:sp>
      <p:sp>
        <p:nvSpPr>
          <p:cNvPr id="6" name="Line Callout 1 5"/>
          <p:cNvSpPr/>
          <p:nvPr/>
        </p:nvSpPr>
        <p:spPr>
          <a:xfrm>
            <a:off x="395536" y="3501008"/>
            <a:ext cx="4320480" cy="1152128"/>
          </a:xfrm>
          <a:prstGeom prst="borderCallout1">
            <a:avLst>
              <a:gd name="adj1" fmla="val 36353"/>
              <a:gd name="adj2" fmla="val 101637"/>
              <a:gd name="adj3" fmla="val 3856"/>
              <a:gd name="adj4" fmla="val 125500"/>
            </a:avLst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sz="3200" dirty="0">
                <a:latin typeface="Kai"/>
                <a:ea typeface="Kai"/>
                <a:cs typeface="Kai"/>
              </a:rPr>
              <a:t>我长得</a:t>
            </a:r>
            <a:r>
              <a:rPr lang="zh-CN" altLang="en-US" sz="3200" dirty="0">
                <a:solidFill>
                  <a:srgbClr val="FF0000"/>
                </a:solidFill>
                <a:latin typeface="Kai"/>
                <a:ea typeface="Kai"/>
                <a:cs typeface="Kai"/>
              </a:rPr>
              <a:t>很美</a:t>
            </a:r>
            <a:r>
              <a:rPr lang="zh-CN" altLang="en-US" sz="3200" dirty="0">
                <a:latin typeface="Kai"/>
                <a:ea typeface="Kai"/>
                <a:cs typeface="Kai"/>
              </a:rPr>
              <a:t>！</a:t>
            </a:r>
            <a:endParaRPr lang="en-GB" altLang="zh-CN" sz="3200" dirty="0">
              <a:latin typeface="Kai"/>
              <a:ea typeface="Kai"/>
              <a:cs typeface="Kai"/>
            </a:endParaRPr>
          </a:p>
          <a:p>
            <a:pPr algn="ctr"/>
            <a:r>
              <a:rPr lang="en-US" altLang="zh-TW" sz="2400" dirty="0" err="1">
                <a:latin typeface="Times"/>
                <a:ea typeface="Kai"/>
                <a:cs typeface="Times"/>
              </a:rPr>
              <a:t>Wǒ</a:t>
            </a:r>
            <a:r>
              <a:rPr lang="en-US" altLang="zh-TW" sz="2400" dirty="0">
                <a:latin typeface="Times"/>
                <a:ea typeface="Kai"/>
                <a:cs typeface="Times"/>
              </a:rPr>
              <a:t> </a:t>
            </a:r>
            <a:r>
              <a:rPr lang="en-US" altLang="zh-TW" sz="2400" dirty="0" err="1">
                <a:latin typeface="Times"/>
                <a:ea typeface="Kai"/>
                <a:cs typeface="Times"/>
              </a:rPr>
              <a:t>zhǎng</a:t>
            </a:r>
            <a:r>
              <a:rPr lang="en-US" altLang="zh-TW" sz="2400" dirty="0">
                <a:latin typeface="Times"/>
                <a:ea typeface="Kai"/>
                <a:cs typeface="Times"/>
              </a:rPr>
              <a:t> de </a:t>
            </a:r>
            <a:r>
              <a:rPr lang="en-US" altLang="zh-TW" sz="2400" dirty="0" err="1">
                <a:latin typeface="Times"/>
                <a:ea typeface="Kai"/>
                <a:cs typeface="Times"/>
              </a:rPr>
              <a:t>hěn</a:t>
            </a:r>
            <a:r>
              <a:rPr lang="en-US" altLang="zh-TW" sz="2400" dirty="0">
                <a:latin typeface="Times"/>
                <a:ea typeface="Kai"/>
                <a:cs typeface="Times"/>
              </a:rPr>
              <a:t> </a:t>
            </a:r>
            <a:r>
              <a:rPr lang="en-US" altLang="zh-TW" sz="2400" dirty="0" err="1">
                <a:latin typeface="Times"/>
                <a:ea typeface="Kai"/>
                <a:cs typeface="Times"/>
              </a:rPr>
              <a:t>měi</a:t>
            </a:r>
            <a:r>
              <a:rPr lang="en-US" altLang="zh-TW" sz="2400" dirty="0">
                <a:latin typeface="Times"/>
                <a:ea typeface="Kai"/>
                <a:cs typeface="Times"/>
              </a:rPr>
              <a:t> </a:t>
            </a:r>
          </a:p>
          <a:p>
            <a:pPr algn="ctr"/>
            <a:r>
              <a:rPr lang="en-US" altLang="zh-CN" sz="2400" dirty="0">
                <a:latin typeface="Kai"/>
                <a:ea typeface="Kai"/>
                <a:cs typeface="Kai"/>
              </a:rPr>
              <a:t>I look like very beautiful!</a:t>
            </a:r>
          </a:p>
        </p:txBody>
      </p:sp>
      <p:sp>
        <p:nvSpPr>
          <p:cNvPr id="7" name="Line Callout 1 6"/>
          <p:cNvSpPr/>
          <p:nvPr/>
        </p:nvSpPr>
        <p:spPr>
          <a:xfrm>
            <a:off x="395536" y="5085184"/>
            <a:ext cx="4320480" cy="1152128"/>
          </a:xfrm>
          <a:prstGeom prst="borderCallout1">
            <a:avLst>
              <a:gd name="adj1" fmla="val 36353"/>
              <a:gd name="adj2" fmla="val 101637"/>
              <a:gd name="adj3" fmla="val 3856"/>
              <a:gd name="adj4" fmla="val 125500"/>
            </a:avLst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sz="3200" dirty="0">
                <a:latin typeface="Kai"/>
                <a:ea typeface="Kai"/>
                <a:cs typeface="Kai"/>
              </a:rPr>
              <a:t>我长得</a:t>
            </a:r>
            <a:r>
              <a:rPr lang="zh-CN" altLang="en-US" sz="3200" dirty="0">
                <a:solidFill>
                  <a:srgbClr val="FF0000"/>
                </a:solidFill>
                <a:latin typeface="Kai"/>
                <a:ea typeface="Kai"/>
                <a:cs typeface="Kai"/>
              </a:rPr>
              <a:t>又高又瘦</a:t>
            </a:r>
            <a:r>
              <a:rPr lang="zh-CN" altLang="en-US" sz="3200" dirty="0" smtClean="0">
                <a:latin typeface="Kai"/>
                <a:ea typeface="Kai"/>
                <a:cs typeface="Kai"/>
              </a:rPr>
              <a:t>。</a:t>
            </a:r>
            <a:endParaRPr lang="en-GB" altLang="zh-CN" sz="3200" dirty="0" smtClean="0">
              <a:latin typeface="Kai"/>
              <a:ea typeface="Kai"/>
              <a:cs typeface="Kai"/>
            </a:endParaRPr>
          </a:p>
          <a:p>
            <a:pPr algn="ctr"/>
            <a:r>
              <a:rPr lang="en-US" altLang="zh-TW" sz="2400" dirty="0" err="1" smtClean="0">
                <a:latin typeface="Times"/>
                <a:ea typeface="Kai"/>
                <a:cs typeface="Times"/>
              </a:rPr>
              <a:t>Wǒ</a:t>
            </a:r>
            <a:r>
              <a:rPr lang="en-US" altLang="zh-TW" sz="2400" dirty="0" smtClean="0">
                <a:latin typeface="Times"/>
                <a:ea typeface="Kai"/>
                <a:cs typeface="Times"/>
              </a:rPr>
              <a:t> </a:t>
            </a:r>
            <a:r>
              <a:rPr lang="en-US" altLang="zh-TW" sz="2400" dirty="0" err="1">
                <a:latin typeface="Times"/>
                <a:ea typeface="Kai"/>
                <a:cs typeface="Times"/>
              </a:rPr>
              <a:t>zhǎng</a:t>
            </a:r>
            <a:r>
              <a:rPr lang="en-US" altLang="zh-TW" sz="2400" dirty="0">
                <a:latin typeface="Times"/>
                <a:ea typeface="Kai"/>
                <a:cs typeface="Times"/>
              </a:rPr>
              <a:t> de </a:t>
            </a:r>
            <a:r>
              <a:rPr lang="en-US" altLang="zh-TW" sz="2400" dirty="0" err="1">
                <a:latin typeface="Times"/>
                <a:ea typeface="Kai"/>
                <a:cs typeface="Times"/>
              </a:rPr>
              <a:t>yòu</a:t>
            </a:r>
            <a:r>
              <a:rPr lang="en-US" altLang="zh-TW" sz="2400" dirty="0">
                <a:latin typeface="Times"/>
                <a:ea typeface="Kai"/>
                <a:cs typeface="Times"/>
              </a:rPr>
              <a:t> </a:t>
            </a:r>
            <a:r>
              <a:rPr lang="en-US" altLang="zh-TW" sz="2400" dirty="0" err="1">
                <a:latin typeface="Times"/>
                <a:ea typeface="Kai"/>
                <a:cs typeface="Times"/>
              </a:rPr>
              <a:t>gāo</a:t>
            </a:r>
            <a:r>
              <a:rPr lang="en-US" altLang="zh-TW" sz="2400" dirty="0">
                <a:latin typeface="Times"/>
                <a:ea typeface="Kai"/>
                <a:cs typeface="Times"/>
              </a:rPr>
              <a:t> </a:t>
            </a:r>
            <a:r>
              <a:rPr lang="en-US" altLang="zh-TW" sz="2400" dirty="0" err="1">
                <a:latin typeface="Times"/>
                <a:ea typeface="Kai"/>
                <a:cs typeface="Times"/>
              </a:rPr>
              <a:t>yòu</a:t>
            </a:r>
            <a:r>
              <a:rPr lang="en-US" altLang="zh-TW" sz="2400" dirty="0">
                <a:latin typeface="Times"/>
                <a:ea typeface="Kai"/>
                <a:cs typeface="Times"/>
              </a:rPr>
              <a:t> </a:t>
            </a:r>
            <a:r>
              <a:rPr lang="en-US" altLang="zh-TW" sz="2400" dirty="0" err="1">
                <a:latin typeface="Times"/>
                <a:ea typeface="Kai"/>
                <a:cs typeface="Times"/>
              </a:rPr>
              <a:t>shòu</a:t>
            </a:r>
            <a:endParaRPr lang="en-US" altLang="zh-TW" sz="2400" dirty="0">
              <a:latin typeface="Times"/>
              <a:ea typeface="Kai"/>
              <a:cs typeface="Times"/>
            </a:endParaRPr>
          </a:p>
          <a:p>
            <a:pPr algn="ctr"/>
            <a:r>
              <a:rPr lang="en-US" altLang="zh-CN" sz="2400" dirty="0">
                <a:latin typeface="Kai"/>
                <a:ea typeface="Kai"/>
                <a:cs typeface="Kai"/>
              </a:rPr>
              <a:t>I look like tall and thin.</a:t>
            </a:r>
          </a:p>
        </p:txBody>
      </p:sp>
    </p:spTree>
    <p:extLst>
      <p:ext uri="{BB962C8B-B14F-4D97-AF65-F5344CB8AC3E}">
        <p14:creationId xmlns:p14="http://schemas.microsoft.com/office/powerpoint/2010/main" val="57637504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5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4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4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9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5" grpId="0" animBg="1"/>
      <p:bldP spid="5" grpId="1" animBg="1"/>
      <p:bldP spid="6" grpId="0" animBg="1"/>
      <p:bldP spid="6" grpId="1" animBg="1"/>
      <p:bldP spid="7" grpId="0" animBg="1"/>
      <p:bldP spid="7" grpId="1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標題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>
                <a:latin typeface="Kai"/>
                <a:ea typeface="Kai"/>
                <a:cs typeface="Kai"/>
              </a:rPr>
              <a:t>史瑞克</a:t>
            </a:r>
            <a:r>
              <a:rPr lang="en-US" altLang="zh-TW" dirty="0" err="1" smtClean="0">
                <a:latin typeface="Times"/>
                <a:ea typeface="Kai"/>
                <a:cs typeface="Times"/>
              </a:rPr>
              <a:t>Shǐruìkè</a:t>
            </a:r>
            <a:r>
              <a:rPr lang="zh-CN" altLang="en-US" dirty="0" smtClean="0">
                <a:latin typeface="Kai"/>
                <a:ea typeface="Kai"/>
                <a:cs typeface="Kai"/>
              </a:rPr>
              <a:t>长得怎么样？</a:t>
            </a:r>
            <a:endParaRPr lang="zh-TW" altLang="en-US" dirty="0">
              <a:latin typeface="Kai"/>
              <a:ea typeface="Kai"/>
              <a:cs typeface="Kai"/>
            </a:endParaRPr>
          </a:p>
        </p:txBody>
      </p:sp>
      <p:pic>
        <p:nvPicPr>
          <p:cNvPr id="4" name="內容版面配置區 3" descr="2013375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2843808" y="2332037"/>
            <a:ext cx="2928927" cy="4525963"/>
          </a:xfrm>
        </p:spPr>
      </p:pic>
      <p:sp>
        <p:nvSpPr>
          <p:cNvPr id="6" name="內容版面配置區 5"/>
          <p:cNvSpPr>
            <a:spLocks noGrp="1"/>
          </p:cNvSpPr>
          <p:nvPr>
            <p:ph sz="half" idx="2"/>
          </p:nvPr>
        </p:nvSpPr>
        <p:spPr>
          <a:xfrm>
            <a:off x="5652120" y="1600200"/>
            <a:ext cx="3491880" cy="2332855"/>
          </a:xfrm>
        </p:spPr>
        <p:txBody>
          <a:bodyPr>
            <a:normAutofit/>
          </a:bodyPr>
          <a:lstStyle/>
          <a:p>
            <a:pPr marL="514350" indent="-514350"/>
            <a:r>
              <a:rPr lang="zh-CN" altLang="en-US" dirty="0" smtClean="0">
                <a:latin typeface="Kai"/>
                <a:ea typeface="Kai"/>
                <a:cs typeface="Kai"/>
              </a:rPr>
              <a:t>他有</a:t>
            </a:r>
            <a:r>
              <a:rPr lang="en-US" altLang="zh-CN" dirty="0" smtClean="0">
                <a:solidFill>
                  <a:srgbClr val="FF0000"/>
                </a:solidFill>
                <a:latin typeface="Kai"/>
                <a:ea typeface="Kai"/>
                <a:cs typeface="Kai"/>
              </a:rPr>
              <a:t>____</a:t>
            </a:r>
            <a:r>
              <a:rPr lang="zh-CN" altLang="en-US" dirty="0" smtClean="0">
                <a:solidFill>
                  <a:srgbClr val="FF0000"/>
                </a:solidFill>
                <a:latin typeface="Kai"/>
                <a:ea typeface="Kai"/>
                <a:cs typeface="Kai"/>
              </a:rPr>
              <a:t>的</a:t>
            </a:r>
            <a:r>
              <a:rPr lang="en-US" altLang="zh-CN" dirty="0" smtClean="0">
                <a:solidFill>
                  <a:srgbClr val="0000FF"/>
                </a:solidFill>
                <a:latin typeface="Kai"/>
                <a:ea typeface="Kai"/>
                <a:cs typeface="Kai"/>
              </a:rPr>
              <a:t>____</a:t>
            </a:r>
            <a:r>
              <a:rPr lang="zh-CN" altLang="en-US" dirty="0" smtClean="0">
                <a:latin typeface="Kai"/>
                <a:ea typeface="Kai"/>
                <a:cs typeface="Kai"/>
              </a:rPr>
              <a:t>。</a:t>
            </a:r>
            <a:endParaRPr lang="en-US" altLang="zh-CN" dirty="0" smtClean="0">
              <a:latin typeface="Kai"/>
              <a:ea typeface="Kai"/>
              <a:cs typeface="Kai"/>
            </a:endParaRPr>
          </a:p>
          <a:p>
            <a:pPr marL="514350" indent="-514350">
              <a:buNone/>
            </a:pPr>
            <a:r>
              <a:rPr lang="en-US" altLang="zh-CN" dirty="0" smtClean="0">
                <a:latin typeface="Kai"/>
                <a:ea typeface="Kai"/>
                <a:cs typeface="Kai"/>
              </a:rPr>
              <a:t> </a:t>
            </a:r>
            <a:r>
              <a:rPr lang="zh-CN" altLang="en-US" dirty="0" smtClean="0">
                <a:solidFill>
                  <a:srgbClr val="FF0000"/>
                </a:solidFill>
                <a:latin typeface="Kai"/>
                <a:ea typeface="Kai"/>
                <a:cs typeface="Kai"/>
              </a:rPr>
              <a:t>大</a:t>
            </a:r>
            <a:r>
              <a:rPr lang="en-US" altLang="zh-CN" dirty="0" smtClean="0">
                <a:latin typeface="Kai"/>
                <a:ea typeface="Kai"/>
                <a:cs typeface="Kai"/>
              </a:rPr>
              <a:t>/</a:t>
            </a:r>
            <a:r>
              <a:rPr lang="zh-CN" altLang="en-US" dirty="0">
                <a:solidFill>
                  <a:srgbClr val="0000FF"/>
                </a:solidFill>
                <a:latin typeface="Kai"/>
                <a:ea typeface="Kai"/>
                <a:cs typeface="Kai"/>
              </a:rPr>
              <a:t>牙</a:t>
            </a:r>
            <a:r>
              <a:rPr lang="zh-CN" altLang="en-US" dirty="0" smtClean="0">
                <a:solidFill>
                  <a:srgbClr val="0000FF"/>
                </a:solidFill>
                <a:latin typeface="Kai"/>
                <a:ea typeface="Kai"/>
                <a:cs typeface="Kai"/>
              </a:rPr>
              <a:t>齿</a:t>
            </a:r>
            <a:endParaRPr lang="en-US" altLang="zh-CN" dirty="0" smtClean="0">
              <a:solidFill>
                <a:srgbClr val="0000FF"/>
              </a:solidFill>
              <a:latin typeface="Kai"/>
              <a:ea typeface="Kai"/>
              <a:cs typeface="Kai"/>
            </a:endParaRPr>
          </a:p>
          <a:p>
            <a:pPr marL="514350" indent="-514350">
              <a:buNone/>
            </a:pPr>
            <a:r>
              <a:rPr lang="en-US" altLang="zh-CN" dirty="0" smtClean="0">
                <a:latin typeface="Kai"/>
                <a:ea typeface="Kai"/>
                <a:cs typeface="Kai"/>
              </a:rPr>
              <a:t> </a:t>
            </a:r>
            <a:r>
              <a:rPr lang="zh-CN" altLang="en-US" dirty="0" smtClean="0">
                <a:solidFill>
                  <a:srgbClr val="FF0000"/>
                </a:solidFill>
                <a:latin typeface="Kai"/>
                <a:ea typeface="Kai"/>
                <a:cs typeface="Kai"/>
              </a:rPr>
              <a:t>短</a:t>
            </a:r>
            <a:r>
              <a:rPr lang="en-US" altLang="zh-CN" dirty="0" smtClean="0">
                <a:latin typeface="Kai"/>
                <a:ea typeface="Kai"/>
                <a:cs typeface="Kai"/>
              </a:rPr>
              <a:t>/</a:t>
            </a:r>
            <a:r>
              <a:rPr lang="zh-CN" altLang="en-US" dirty="0">
                <a:solidFill>
                  <a:srgbClr val="0000FF"/>
                </a:solidFill>
                <a:latin typeface="Kai"/>
                <a:ea typeface="Kai"/>
                <a:cs typeface="Kai"/>
              </a:rPr>
              <a:t>腿</a:t>
            </a:r>
            <a:endParaRPr lang="en-US" altLang="zh-CN" dirty="0" smtClean="0">
              <a:solidFill>
                <a:srgbClr val="0000FF"/>
              </a:solidFill>
              <a:latin typeface="Kai"/>
              <a:ea typeface="Kai"/>
              <a:cs typeface="Kai"/>
            </a:endParaRPr>
          </a:p>
        </p:txBody>
      </p:sp>
      <p:sp>
        <p:nvSpPr>
          <p:cNvPr id="9" name="內容版面配置區 5"/>
          <p:cNvSpPr txBox="1">
            <a:spLocks/>
          </p:cNvSpPr>
          <p:nvPr/>
        </p:nvSpPr>
        <p:spPr>
          <a:xfrm>
            <a:off x="0" y="1628801"/>
            <a:ext cx="4038600" cy="17281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ü"/>
              <a:tabLst/>
              <a:defRPr/>
            </a:pPr>
            <a:r>
              <a:rPr kumimoji="0" lang="zh-CN" alt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Kai"/>
                <a:ea typeface="Kai"/>
                <a:cs typeface="Kai"/>
              </a:rPr>
              <a:t>他有</a:t>
            </a:r>
            <a:r>
              <a:rPr lang="zh-CN" altLang="en-US" sz="2800" dirty="0" smtClean="0">
                <a:solidFill>
                  <a:srgbClr val="FF0000"/>
                </a:solidFill>
                <a:latin typeface="Kai"/>
                <a:ea typeface="Kai"/>
                <a:cs typeface="Kai"/>
              </a:rPr>
              <a:t>又</a:t>
            </a:r>
            <a:r>
              <a:rPr lang="en-US" altLang="zh-CN" sz="2800" dirty="0" smtClean="0">
                <a:solidFill>
                  <a:srgbClr val="FF0000"/>
                </a:solidFill>
                <a:latin typeface="Kai"/>
                <a:ea typeface="Kai"/>
                <a:cs typeface="Kai"/>
              </a:rPr>
              <a:t>__</a:t>
            </a:r>
            <a:r>
              <a:rPr lang="zh-CN" altLang="en-US" sz="2800" dirty="0" smtClean="0">
                <a:solidFill>
                  <a:srgbClr val="FF0000"/>
                </a:solidFill>
                <a:latin typeface="Kai"/>
                <a:ea typeface="Kai"/>
                <a:cs typeface="Kai"/>
              </a:rPr>
              <a:t>又</a:t>
            </a:r>
            <a:r>
              <a:rPr lang="en-US" altLang="zh-CN" sz="2800" dirty="0" smtClean="0">
                <a:solidFill>
                  <a:srgbClr val="FF0000"/>
                </a:solidFill>
                <a:latin typeface="Kai"/>
                <a:ea typeface="Kai"/>
                <a:cs typeface="Kai"/>
              </a:rPr>
              <a:t>__</a:t>
            </a:r>
            <a:r>
              <a:rPr lang="zh-CN" altLang="en-US" sz="2800" dirty="0" smtClean="0">
                <a:solidFill>
                  <a:srgbClr val="FF0000"/>
                </a:solidFill>
                <a:latin typeface="Kai"/>
                <a:ea typeface="Kai"/>
                <a:cs typeface="Kai"/>
              </a:rPr>
              <a:t>的</a:t>
            </a:r>
            <a:r>
              <a:rPr lang="en-US" altLang="zh-CN" sz="2800" dirty="0" smtClean="0">
                <a:solidFill>
                  <a:srgbClr val="3366FF"/>
                </a:solidFill>
                <a:latin typeface="Kai"/>
                <a:ea typeface="Kai"/>
                <a:cs typeface="Kai"/>
              </a:rPr>
              <a:t>____</a:t>
            </a:r>
            <a:r>
              <a:rPr kumimoji="0" lang="zh-CN" alt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Kai"/>
                <a:ea typeface="Kai"/>
                <a:cs typeface="Kai"/>
              </a:rPr>
              <a:t>。</a:t>
            </a:r>
            <a:endParaRPr kumimoji="0" lang="en-US" altLang="zh-CN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Kai"/>
              <a:ea typeface="Kai"/>
              <a:cs typeface="Kai"/>
            </a:endParaRP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altLang="zh-CN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Kai"/>
                <a:ea typeface="Kai"/>
                <a:cs typeface="Kai"/>
              </a:rPr>
              <a:t> </a:t>
            </a:r>
            <a:r>
              <a:rPr kumimoji="0" lang="zh-CN" alt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Kai"/>
                <a:ea typeface="Kai"/>
                <a:cs typeface="Kai"/>
              </a:rPr>
              <a:t>大</a:t>
            </a:r>
            <a:r>
              <a:rPr kumimoji="0" lang="en-US" altLang="zh-CN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Kai"/>
                <a:ea typeface="Kai"/>
                <a:cs typeface="Kai"/>
              </a:rPr>
              <a:t>/</a:t>
            </a:r>
            <a:r>
              <a:rPr kumimoji="0" lang="zh-CN" alt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Kai"/>
                <a:ea typeface="Kai"/>
                <a:cs typeface="Kai"/>
              </a:rPr>
              <a:t>圆</a:t>
            </a:r>
            <a:r>
              <a:rPr kumimoji="0" lang="en-US" altLang="zh-CN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Kai"/>
                <a:ea typeface="Kai"/>
                <a:cs typeface="Kai"/>
              </a:rPr>
              <a:t>/</a:t>
            </a:r>
            <a:r>
              <a:rPr lang="zh-CN" altLang="en-US" sz="2800" dirty="0" smtClean="0">
                <a:solidFill>
                  <a:srgbClr val="0000FF"/>
                </a:solidFill>
                <a:latin typeface="Kai"/>
                <a:ea typeface="Kai"/>
                <a:cs typeface="Kai"/>
              </a:rPr>
              <a:t>肚子</a:t>
            </a:r>
            <a:endParaRPr kumimoji="0" lang="en-US" altLang="zh-CN" sz="2800" b="0" i="0" u="none" strike="noStrike" kern="1200" cap="none" spc="0" normalizeH="0" baseline="0" noProof="0" dirty="0" smtClean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Kai"/>
              <a:ea typeface="Kai"/>
              <a:cs typeface="Kai"/>
            </a:endParaRP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altLang="zh-CN" sz="28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Kai"/>
                <a:ea typeface="Kai"/>
                <a:cs typeface="Kai"/>
              </a:rPr>
              <a:t> </a:t>
            </a:r>
            <a:r>
              <a:rPr kumimoji="0" lang="zh-CN" alt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Kai"/>
                <a:ea typeface="Kai"/>
                <a:cs typeface="Kai"/>
              </a:rPr>
              <a:t>尖</a:t>
            </a:r>
            <a:r>
              <a:rPr kumimoji="0" lang="en-US" altLang="zh-CN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Kai"/>
                <a:ea typeface="Kai"/>
                <a:cs typeface="Kai"/>
              </a:rPr>
              <a:t>/</a:t>
            </a:r>
            <a:r>
              <a:rPr kumimoji="0" lang="zh-CN" alt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Kai"/>
                <a:ea typeface="Kai"/>
                <a:cs typeface="Kai"/>
              </a:rPr>
              <a:t>长</a:t>
            </a:r>
            <a:r>
              <a:rPr kumimoji="0" lang="en-US" altLang="zh-CN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Kai"/>
                <a:ea typeface="Kai"/>
                <a:cs typeface="Kai"/>
              </a:rPr>
              <a:t>/</a:t>
            </a:r>
            <a:r>
              <a:rPr kumimoji="0" lang="zh-CN" alt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Kai"/>
                <a:ea typeface="Kai"/>
                <a:cs typeface="Kai"/>
              </a:rPr>
              <a:t>耳朵</a:t>
            </a:r>
            <a:endParaRPr kumimoji="0" lang="en-US" altLang="zh-CN" sz="2800" b="0" i="0" u="none" strike="noStrike" kern="1200" cap="none" spc="0" normalizeH="0" baseline="0" noProof="0" dirty="0" smtClean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Kai"/>
              <a:ea typeface="Kai"/>
              <a:cs typeface="Kai"/>
            </a:endParaRPr>
          </a:p>
        </p:txBody>
      </p:sp>
      <p:sp>
        <p:nvSpPr>
          <p:cNvPr id="18" name="矩形圖說文字 17"/>
          <p:cNvSpPr/>
          <p:nvPr/>
        </p:nvSpPr>
        <p:spPr>
          <a:xfrm>
            <a:off x="179512" y="5301208"/>
            <a:ext cx="2664296" cy="1224136"/>
          </a:xfrm>
          <a:prstGeom prst="wedgeRectCallout">
            <a:avLst>
              <a:gd name="adj1" fmla="val 55684"/>
              <a:gd name="adj2" fmla="val -83448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514350" lvl="0" indent="-514350">
              <a:spcBef>
                <a:spcPct val="20000"/>
              </a:spcBef>
              <a:defRPr/>
            </a:pPr>
            <a:r>
              <a:rPr lang="zh-CN" altLang="en-US" sz="3600" dirty="0">
                <a:solidFill>
                  <a:schemeClr val="tx1"/>
                </a:solidFill>
                <a:latin typeface="Kai"/>
                <a:ea typeface="Kai"/>
                <a:cs typeface="Kai"/>
              </a:rPr>
              <a:t>他长得</a:t>
            </a:r>
            <a:r>
              <a:rPr lang="zh-CN" altLang="en-US" sz="3600" dirty="0" smtClean="0">
                <a:solidFill>
                  <a:srgbClr val="FF0000"/>
                </a:solidFill>
                <a:latin typeface="Kai"/>
                <a:ea typeface="Kai"/>
                <a:cs typeface="Kai"/>
              </a:rPr>
              <a:t>很帅</a:t>
            </a:r>
            <a:r>
              <a:rPr lang="en-US" altLang="zh-CN" sz="3600" dirty="0" smtClean="0">
                <a:latin typeface="Kai"/>
                <a:ea typeface="Kai"/>
                <a:cs typeface="Kai"/>
              </a:rPr>
              <a:t>!</a:t>
            </a:r>
            <a:endParaRPr lang="en-US" altLang="zh-CN" sz="3600" dirty="0">
              <a:solidFill>
                <a:schemeClr val="tx1"/>
              </a:solidFill>
              <a:latin typeface="Kai"/>
              <a:ea typeface="Kai"/>
              <a:cs typeface="Kai"/>
            </a:endParaRPr>
          </a:p>
        </p:txBody>
      </p:sp>
      <p:sp>
        <p:nvSpPr>
          <p:cNvPr id="19" name="矩形圖說文字 18"/>
          <p:cNvSpPr/>
          <p:nvPr/>
        </p:nvSpPr>
        <p:spPr>
          <a:xfrm>
            <a:off x="5940152" y="5229200"/>
            <a:ext cx="2736304" cy="1224136"/>
          </a:xfrm>
          <a:prstGeom prst="wedgeRectCallout">
            <a:avLst>
              <a:gd name="adj1" fmla="val -63162"/>
              <a:gd name="adj2" fmla="val -91492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514350" lvl="0" indent="-514350">
              <a:spcBef>
                <a:spcPct val="20000"/>
              </a:spcBef>
              <a:defRPr/>
            </a:pPr>
            <a:r>
              <a:rPr lang="zh-CN" altLang="en-US" sz="3600" dirty="0">
                <a:solidFill>
                  <a:schemeClr val="tx1"/>
                </a:solidFill>
                <a:latin typeface="Kai"/>
                <a:ea typeface="Kai"/>
                <a:cs typeface="Kai"/>
              </a:rPr>
              <a:t>他长</a:t>
            </a:r>
            <a:r>
              <a:rPr lang="zh-CN" altLang="en-US" sz="3600" dirty="0" smtClean="0">
                <a:solidFill>
                  <a:schemeClr val="tx1"/>
                </a:solidFill>
                <a:latin typeface="Kai"/>
                <a:ea typeface="Kai"/>
                <a:cs typeface="Kai"/>
              </a:rPr>
              <a:t>得</a:t>
            </a:r>
            <a:r>
              <a:rPr lang="zh-CN" altLang="en-US" sz="3600" dirty="0">
                <a:solidFill>
                  <a:srgbClr val="FF0000"/>
                </a:solidFill>
                <a:latin typeface="Kai"/>
                <a:ea typeface="Kai"/>
                <a:cs typeface="Kai"/>
              </a:rPr>
              <a:t>又高</a:t>
            </a:r>
            <a:r>
              <a:rPr lang="zh-CN" altLang="en-US" sz="3600" dirty="0" smtClean="0">
                <a:solidFill>
                  <a:srgbClr val="FF0000"/>
                </a:solidFill>
                <a:latin typeface="Kai"/>
                <a:ea typeface="Kai"/>
                <a:cs typeface="Kai"/>
              </a:rPr>
              <a:t>又大</a:t>
            </a:r>
            <a:r>
              <a:rPr lang="en-US" altLang="zh-CN" sz="3600" dirty="0" smtClean="0">
                <a:latin typeface="Kai"/>
                <a:ea typeface="Kai"/>
                <a:cs typeface="Kai"/>
              </a:rPr>
              <a:t>!</a:t>
            </a:r>
            <a:endParaRPr lang="en-US" altLang="zh-CN" sz="3600" dirty="0">
              <a:solidFill>
                <a:schemeClr val="tx1"/>
              </a:solidFill>
              <a:latin typeface="Kai"/>
              <a:ea typeface="Kai"/>
              <a:cs typeface="Kai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6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9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32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3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4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  <p:bldP spid="6" grpId="1" build="p"/>
      <p:bldP spid="9" grpId="0"/>
      <p:bldP spid="9" grpId="1"/>
      <p:bldP spid="18" grpId="0" animBg="1"/>
      <p:bldP spid="19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CN" altLang="en-US" dirty="0">
                <a:latin typeface="Kai"/>
                <a:ea typeface="Kai"/>
                <a:cs typeface="Kai"/>
              </a:rPr>
              <a:t>费</a:t>
            </a:r>
            <a:r>
              <a:rPr lang="zh-CN" altLang="en-US" dirty="0" smtClean="0">
                <a:latin typeface="Kai"/>
                <a:ea typeface="Kai"/>
                <a:cs typeface="Kai"/>
              </a:rPr>
              <a:t>欧娜公主</a:t>
            </a:r>
            <a:r>
              <a:rPr lang="en-US" altLang="zh-TW" dirty="0" err="1" smtClean="0">
                <a:latin typeface="Times"/>
                <a:ea typeface="Kai"/>
                <a:cs typeface="Times"/>
              </a:rPr>
              <a:t>Fèioūnà</a:t>
            </a:r>
            <a:r>
              <a:rPr lang="en-US" altLang="zh-TW" dirty="0" smtClean="0">
                <a:latin typeface="Times"/>
                <a:ea typeface="Kai"/>
                <a:cs typeface="Times"/>
              </a:rPr>
              <a:t> </a:t>
            </a:r>
            <a:r>
              <a:rPr lang="en-US" altLang="zh-TW" dirty="0" err="1" smtClean="0">
                <a:latin typeface="Times"/>
                <a:ea typeface="Kai"/>
                <a:cs typeface="Times"/>
              </a:rPr>
              <a:t>gōngzhǔ</a:t>
            </a:r>
            <a:r>
              <a:rPr lang="en-US" altLang="zh-TW" dirty="0" smtClean="0">
                <a:latin typeface="Kai"/>
                <a:ea typeface="Kai"/>
                <a:cs typeface="Kai"/>
              </a:rPr>
              <a:t/>
            </a:r>
            <a:br>
              <a:rPr lang="en-US" altLang="zh-TW" dirty="0" smtClean="0">
                <a:latin typeface="Kai"/>
                <a:ea typeface="Kai"/>
                <a:cs typeface="Kai"/>
              </a:rPr>
            </a:br>
            <a:r>
              <a:rPr lang="zh-CN" altLang="en-US" dirty="0" smtClean="0">
                <a:latin typeface="Kai"/>
                <a:ea typeface="Kai"/>
                <a:cs typeface="Kai"/>
              </a:rPr>
              <a:t>长得怎么样？</a:t>
            </a:r>
            <a:endParaRPr lang="zh-TW" altLang="en-US" dirty="0">
              <a:latin typeface="Kai"/>
              <a:ea typeface="Kai"/>
              <a:cs typeface="Kai"/>
            </a:endParaRPr>
          </a:p>
        </p:txBody>
      </p:sp>
      <p:pic>
        <p:nvPicPr>
          <p:cNvPr id="4" name="內容版面配置區 3" descr="2(28)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987824" y="1844824"/>
            <a:ext cx="2898695" cy="4525963"/>
          </a:xfrm>
        </p:spPr>
      </p:pic>
      <p:sp>
        <p:nvSpPr>
          <p:cNvPr id="5" name="內容版面配置區 5"/>
          <p:cNvSpPr txBox="1">
            <a:spLocks/>
          </p:cNvSpPr>
          <p:nvPr/>
        </p:nvSpPr>
        <p:spPr>
          <a:xfrm>
            <a:off x="5220072" y="1628800"/>
            <a:ext cx="3923928" cy="2332855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zh-CN" altLang="en-US" sz="3200" dirty="0">
                <a:latin typeface="Kai"/>
                <a:ea typeface="Kai"/>
                <a:cs typeface="Kai"/>
              </a:rPr>
              <a:t>她</a:t>
            </a:r>
            <a:r>
              <a:rPr kumimoji="0" lang="zh-CN" alt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Kai"/>
                <a:ea typeface="Kai"/>
                <a:cs typeface="Kai"/>
              </a:rPr>
              <a:t>有</a:t>
            </a:r>
            <a:r>
              <a:rPr kumimoji="0" lang="en-US" altLang="zh-CN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Kai"/>
                <a:ea typeface="Kai"/>
                <a:cs typeface="Kai"/>
              </a:rPr>
              <a:t>____</a:t>
            </a:r>
            <a:r>
              <a:rPr kumimoji="0" lang="zh-CN" alt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Kai"/>
                <a:ea typeface="Kai"/>
                <a:cs typeface="Kai"/>
              </a:rPr>
              <a:t>的</a:t>
            </a:r>
            <a:r>
              <a:rPr kumimoji="0" lang="en-US" altLang="zh-CN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Kai"/>
                <a:ea typeface="Kai"/>
                <a:cs typeface="Kai"/>
              </a:rPr>
              <a:t>____</a:t>
            </a:r>
            <a:r>
              <a:rPr kumimoji="0" lang="zh-CN" alt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Kai"/>
                <a:ea typeface="Kai"/>
                <a:cs typeface="Kai"/>
              </a:rPr>
              <a:t>。</a:t>
            </a:r>
            <a:endParaRPr kumimoji="0" lang="en-US" altLang="zh-CN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Kai"/>
              <a:ea typeface="Kai"/>
              <a:cs typeface="Kai"/>
            </a:endParaRP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altLang="zh-CN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Kai"/>
                <a:ea typeface="Kai"/>
                <a:cs typeface="Kai"/>
              </a:rPr>
              <a:t> </a:t>
            </a:r>
            <a:r>
              <a:rPr lang="zh-CN" altLang="en-US" sz="3200" dirty="0" smtClean="0">
                <a:solidFill>
                  <a:srgbClr val="FF0000"/>
                </a:solidFill>
                <a:latin typeface="Kai"/>
                <a:ea typeface="Kai"/>
                <a:cs typeface="Kai"/>
              </a:rPr>
              <a:t>圆圆</a:t>
            </a:r>
            <a:r>
              <a:rPr kumimoji="0" lang="en-US" altLang="zh-CN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Kai"/>
                <a:ea typeface="Kai"/>
                <a:cs typeface="Kai"/>
              </a:rPr>
              <a:t>/</a:t>
            </a:r>
            <a:r>
              <a:rPr lang="zh-CN" altLang="en-US" sz="3200" dirty="0">
                <a:solidFill>
                  <a:srgbClr val="0000FF"/>
                </a:solidFill>
                <a:latin typeface="Kai"/>
                <a:ea typeface="Kai"/>
                <a:cs typeface="Kai"/>
              </a:rPr>
              <a:t>脸</a:t>
            </a:r>
            <a:endParaRPr kumimoji="0" lang="en-US" altLang="zh-CN" sz="3200" b="0" i="0" u="none" strike="noStrike" kern="1200" cap="none" spc="0" normalizeH="0" baseline="0" noProof="0" dirty="0" smtClean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Kai"/>
              <a:ea typeface="Kai"/>
              <a:cs typeface="Kai"/>
            </a:endParaRP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US" altLang="zh-CN" sz="3200" dirty="0" smtClean="0">
                <a:latin typeface="Kai"/>
                <a:ea typeface="Kai"/>
                <a:cs typeface="Kai"/>
              </a:rPr>
              <a:t> </a:t>
            </a:r>
            <a:r>
              <a:rPr lang="zh-CN" altLang="en-US" sz="3200" dirty="0" smtClean="0">
                <a:solidFill>
                  <a:srgbClr val="FF0000"/>
                </a:solidFill>
                <a:latin typeface="Kai"/>
                <a:ea typeface="Kai"/>
                <a:cs typeface="Kai"/>
              </a:rPr>
              <a:t>蓝</a:t>
            </a:r>
            <a:r>
              <a:rPr lang="zh-CN" altLang="en-US" sz="3200" dirty="0">
                <a:solidFill>
                  <a:srgbClr val="FF0000"/>
                </a:solidFill>
                <a:latin typeface="Kai"/>
                <a:ea typeface="Kai"/>
                <a:cs typeface="Kai"/>
              </a:rPr>
              <a:t>色</a:t>
            </a:r>
            <a:r>
              <a:rPr kumimoji="0" lang="en-US" altLang="zh-CN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Kai"/>
                <a:ea typeface="Kai"/>
                <a:cs typeface="Kai"/>
              </a:rPr>
              <a:t>/</a:t>
            </a:r>
            <a:r>
              <a:rPr kumimoji="0" lang="zh-CN" alt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Kai"/>
                <a:ea typeface="Kai"/>
                <a:cs typeface="Kai"/>
              </a:rPr>
              <a:t>眼睛</a:t>
            </a:r>
            <a:endParaRPr kumimoji="0" lang="en-US" altLang="zh-CN" sz="3200" b="0" i="0" u="none" strike="noStrike" kern="1200" cap="none" spc="0" normalizeH="0" baseline="0" noProof="0" dirty="0" smtClean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Kai"/>
              <a:ea typeface="Kai"/>
              <a:cs typeface="Kai"/>
            </a:endParaRPr>
          </a:p>
        </p:txBody>
      </p:sp>
      <p:sp>
        <p:nvSpPr>
          <p:cNvPr id="6" name="內容版面配置區 5"/>
          <p:cNvSpPr txBox="1">
            <a:spLocks/>
          </p:cNvSpPr>
          <p:nvPr/>
        </p:nvSpPr>
        <p:spPr>
          <a:xfrm>
            <a:off x="0" y="1628801"/>
            <a:ext cx="4038600" cy="172819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ü"/>
              <a:tabLst/>
              <a:defRPr/>
            </a:pPr>
            <a:r>
              <a:rPr lang="zh-CN" altLang="en-US" sz="2800" dirty="0">
                <a:latin typeface="Kai"/>
                <a:ea typeface="Kai"/>
                <a:cs typeface="Kai"/>
              </a:rPr>
              <a:t>她</a:t>
            </a:r>
            <a:r>
              <a:rPr kumimoji="0" lang="zh-CN" alt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Kai"/>
                <a:ea typeface="Kai"/>
                <a:cs typeface="Kai"/>
              </a:rPr>
              <a:t>有</a:t>
            </a:r>
            <a:r>
              <a:rPr lang="zh-CN" altLang="en-US" sz="2800" dirty="0" smtClean="0">
                <a:solidFill>
                  <a:srgbClr val="FF0000"/>
                </a:solidFill>
                <a:latin typeface="Kai"/>
                <a:ea typeface="Kai"/>
                <a:cs typeface="Kai"/>
              </a:rPr>
              <a:t>又</a:t>
            </a:r>
            <a:r>
              <a:rPr lang="en-US" altLang="zh-CN" sz="2800" dirty="0" smtClean="0">
                <a:solidFill>
                  <a:srgbClr val="FF0000"/>
                </a:solidFill>
                <a:latin typeface="Kai"/>
                <a:ea typeface="Kai"/>
                <a:cs typeface="Kai"/>
              </a:rPr>
              <a:t>__</a:t>
            </a:r>
            <a:r>
              <a:rPr lang="zh-CN" altLang="en-US" sz="2800" dirty="0" smtClean="0">
                <a:solidFill>
                  <a:srgbClr val="FF0000"/>
                </a:solidFill>
                <a:latin typeface="Kai"/>
                <a:ea typeface="Kai"/>
                <a:cs typeface="Kai"/>
              </a:rPr>
              <a:t>又</a:t>
            </a:r>
            <a:r>
              <a:rPr lang="en-US" altLang="zh-CN" sz="2800" dirty="0" smtClean="0">
                <a:solidFill>
                  <a:srgbClr val="FF0000"/>
                </a:solidFill>
                <a:latin typeface="Kai"/>
                <a:ea typeface="Kai"/>
                <a:cs typeface="Kai"/>
              </a:rPr>
              <a:t>__</a:t>
            </a:r>
            <a:r>
              <a:rPr lang="zh-CN" altLang="en-US" sz="2800" dirty="0" smtClean="0">
                <a:solidFill>
                  <a:srgbClr val="FF0000"/>
                </a:solidFill>
                <a:latin typeface="Kai"/>
                <a:ea typeface="Kai"/>
                <a:cs typeface="Kai"/>
              </a:rPr>
              <a:t>的</a:t>
            </a:r>
            <a:r>
              <a:rPr lang="en-US" altLang="zh-CN" sz="2800" dirty="0" smtClean="0">
                <a:solidFill>
                  <a:srgbClr val="0000FF"/>
                </a:solidFill>
                <a:latin typeface="Kai"/>
                <a:ea typeface="Kai"/>
                <a:cs typeface="Kai"/>
              </a:rPr>
              <a:t>____</a:t>
            </a:r>
            <a:r>
              <a:rPr kumimoji="0" lang="zh-CN" alt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Kai"/>
                <a:ea typeface="Kai"/>
                <a:cs typeface="Kai"/>
              </a:rPr>
              <a:t>。</a:t>
            </a:r>
            <a:endParaRPr kumimoji="0" lang="en-US" altLang="zh-CN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Kai"/>
              <a:ea typeface="Kai"/>
              <a:cs typeface="Kai"/>
            </a:endParaRPr>
          </a:p>
          <a:p>
            <a:pPr marL="514350" lvl="0" indent="-514350">
              <a:spcBef>
                <a:spcPct val="20000"/>
              </a:spcBef>
            </a:pPr>
            <a:r>
              <a:rPr lang="zh-CN" altLang="en-US" sz="2800" dirty="0" smtClean="0">
                <a:solidFill>
                  <a:srgbClr val="FF0000"/>
                </a:solidFill>
                <a:latin typeface="Kai"/>
                <a:ea typeface="Kai"/>
                <a:cs typeface="Kai"/>
              </a:rPr>
              <a:t>直</a:t>
            </a:r>
            <a:r>
              <a:rPr kumimoji="0" lang="en-US" altLang="zh-CN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Kai"/>
                <a:ea typeface="Kai"/>
                <a:cs typeface="Kai"/>
              </a:rPr>
              <a:t>/</a:t>
            </a:r>
            <a:r>
              <a:rPr lang="zh-CN" altLang="en-US" sz="2800" dirty="0" smtClean="0">
                <a:solidFill>
                  <a:srgbClr val="FF0000"/>
                </a:solidFill>
                <a:latin typeface="Kai"/>
                <a:ea typeface="Kai"/>
                <a:cs typeface="Kai"/>
              </a:rPr>
              <a:t>长</a:t>
            </a:r>
            <a:r>
              <a:rPr kumimoji="0" lang="en-US" altLang="zh-CN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Kai"/>
                <a:ea typeface="Kai"/>
                <a:cs typeface="Kai"/>
              </a:rPr>
              <a:t>/</a:t>
            </a:r>
            <a:r>
              <a:rPr lang="zh-CN" altLang="en-US" sz="2800" noProof="0" dirty="0">
                <a:solidFill>
                  <a:srgbClr val="0000FF"/>
                </a:solidFill>
                <a:latin typeface="Kai"/>
                <a:ea typeface="Kai"/>
                <a:cs typeface="Kai"/>
              </a:rPr>
              <a:t>头发</a:t>
            </a:r>
            <a:endParaRPr kumimoji="0" lang="en-US" altLang="zh-CN" sz="2800" b="0" i="0" u="none" strike="noStrike" kern="1200" cap="none" spc="0" normalizeH="0" baseline="0" noProof="0" dirty="0" smtClean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Kai"/>
              <a:ea typeface="Kai"/>
              <a:cs typeface="Kai"/>
            </a:endParaRP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zh-CN" alt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Kai"/>
                <a:ea typeface="Kai"/>
                <a:cs typeface="Kai"/>
              </a:rPr>
              <a:t>尖</a:t>
            </a:r>
            <a:r>
              <a:rPr kumimoji="0" lang="en-US" altLang="zh-CN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Kai"/>
                <a:ea typeface="Kai"/>
                <a:cs typeface="Kai"/>
              </a:rPr>
              <a:t>/</a:t>
            </a:r>
            <a:r>
              <a:rPr kumimoji="0" lang="zh-CN" alt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Kai"/>
                <a:ea typeface="Kai"/>
                <a:cs typeface="Kai"/>
              </a:rPr>
              <a:t>长</a:t>
            </a:r>
            <a:r>
              <a:rPr kumimoji="0" lang="en-US" altLang="zh-CN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Kai"/>
                <a:ea typeface="Kai"/>
                <a:cs typeface="Kai"/>
              </a:rPr>
              <a:t>/</a:t>
            </a:r>
            <a:r>
              <a:rPr kumimoji="0" lang="zh-CN" alt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Kai"/>
                <a:ea typeface="Kai"/>
                <a:cs typeface="Kai"/>
              </a:rPr>
              <a:t>耳朵</a:t>
            </a:r>
            <a:endParaRPr kumimoji="0" lang="en-US" altLang="zh-CN" sz="2800" b="0" i="0" u="none" strike="noStrike" kern="1200" cap="none" spc="0" normalizeH="0" baseline="0" noProof="0" dirty="0" smtClean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Kai"/>
              <a:ea typeface="Kai"/>
              <a:cs typeface="Kai"/>
            </a:endParaRPr>
          </a:p>
        </p:txBody>
      </p:sp>
      <p:sp>
        <p:nvSpPr>
          <p:cNvPr id="7" name="矩形圖說文字 6"/>
          <p:cNvSpPr/>
          <p:nvPr/>
        </p:nvSpPr>
        <p:spPr>
          <a:xfrm>
            <a:off x="5940152" y="4941168"/>
            <a:ext cx="3168352" cy="1224136"/>
          </a:xfrm>
          <a:prstGeom prst="wedgeRectCallout">
            <a:avLst>
              <a:gd name="adj1" fmla="val -59676"/>
              <a:gd name="adj2" fmla="val -104119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514350" lvl="0" indent="-514350">
              <a:spcBef>
                <a:spcPct val="20000"/>
              </a:spcBef>
              <a:defRPr/>
            </a:pPr>
            <a:r>
              <a:rPr lang="zh-CN" altLang="en-US" sz="3600" dirty="0" smtClean="0">
                <a:solidFill>
                  <a:schemeClr val="tx1"/>
                </a:solidFill>
                <a:latin typeface="Kai"/>
                <a:ea typeface="Kai"/>
                <a:cs typeface="Kai"/>
              </a:rPr>
              <a:t>她长得</a:t>
            </a:r>
            <a:r>
              <a:rPr lang="zh-CN" altLang="en-US" sz="3600" dirty="0">
                <a:solidFill>
                  <a:srgbClr val="FF0000"/>
                </a:solidFill>
                <a:latin typeface="Kai"/>
                <a:ea typeface="Kai"/>
                <a:cs typeface="Kai"/>
              </a:rPr>
              <a:t>非常</a:t>
            </a:r>
            <a:r>
              <a:rPr lang="zh-CN" altLang="en-US" sz="3600" dirty="0" smtClean="0">
                <a:solidFill>
                  <a:srgbClr val="FF0000"/>
                </a:solidFill>
                <a:latin typeface="Kai"/>
                <a:ea typeface="Kai"/>
                <a:cs typeface="Kai"/>
              </a:rPr>
              <a:t>美</a:t>
            </a:r>
            <a:r>
              <a:rPr lang="en-US" altLang="zh-CN" sz="3600" dirty="0" smtClean="0">
                <a:latin typeface="Kai"/>
                <a:ea typeface="Kai"/>
                <a:cs typeface="Kai"/>
              </a:rPr>
              <a:t>!</a:t>
            </a:r>
            <a:endParaRPr lang="en-US" altLang="zh-CN" sz="3600" dirty="0">
              <a:solidFill>
                <a:schemeClr val="tx1"/>
              </a:solidFill>
              <a:latin typeface="Kai"/>
              <a:ea typeface="Kai"/>
              <a:cs typeface="Kai"/>
            </a:endParaRPr>
          </a:p>
        </p:txBody>
      </p:sp>
      <p:sp>
        <p:nvSpPr>
          <p:cNvPr id="8" name="矩形圖說文字 7"/>
          <p:cNvSpPr/>
          <p:nvPr/>
        </p:nvSpPr>
        <p:spPr>
          <a:xfrm>
            <a:off x="107504" y="5013176"/>
            <a:ext cx="3528392" cy="1224136"/>
          </a:xfrm>
          <a:prstGeom prst="wedgeRectCallout">
            <a:avLst>
              <a:gd name="adj1" fmla="val 35500"/>
              <a:gd name="adj2" fmla="val -90682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514350" lvl="0" indent="-514350">
              <a:spcBef>
                <a:spcPct val="20000"/>
              </a:spcBef>
              <a:defRPr/>
            </a:pPr>
            <a:r>
              <a:rPr lang="zh-CN" altLang="en-US" sz="3600" dirty="0" smtClean="0">
                <a:solidFill>
                  <a:schemeClr val="tx1"/>
                </a:solidFill>
                <a:latin typeface="Kai"/>
                <a:ea typeface="Kai"/>
                <a:cs typeface="Kai"/>
              </a:rPr>
              <a:t>她长得</a:t>
            </a:r>
            <a:r>
              <a:rPr lang="zh-CN" altLang="en-US" sz="3600" dirty="0" smtClean="0">
                <a:solidFill>
                  <a:srgbClr val="FF0000"/>
                </a:solidFill>
                <a:latin typeface="Kai"/>
                <a:ea typeface="Kai"/>
                <a:cs typeface="Kai"/>
              </a:rPr>
              <a:t>又矮又</a:t>
            </a:r>
            <a:r>
              <a:rPr lang="zh-CN" altLang="en-US" sz="3600" dirty="0">
                <a:solidFill>
                  <a:srgbClr val="FF0000"/>
                </a:solidFill>
                <a:latin typeface="Kai"/>
                <a:ea typeface="Kai"/>
                <a:cs typeface="Kai"/>
              </a:rPr>
              <a:t>胖</a:t>
            </a:r>
            <a:r>
              <a:rPr lang="en-US" altLang="zh-CN" sz="3600" dirty="0" smtClean="0">
                <a:latin typeface="Kai"/>
                <a:ea typeface="Kai"/>
                <a:cs typeface="Kai"/>
              </a:rPr>
              <a:t>!</a:t>
            </a:r>
            <a:endParaRPr lang="en-US" altLang="zh-CN" sz="3600" dirty="0">
              <a:solidFill>
                <a:schemeClr val="tx1"/>
              </a:solidFill>
              <a:latin typeface="Kai"/>
              <a:ea typeface="Kai"/>
              <a:cs typeface="Kai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5" grpId="1"/>
      <p:bldP spid="6" grpId="0"/>
      <p:bldP spid="6" grpId="1"/>
      <p:bldP spid="7" grpId="0" animBg="1"/>
      <p:bldP spid="8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latin typeface="Kai"/>
                <a:ea typeface="Kai"/>
                <a:cs typeface="Kai"/>
              </a:rPr>
              <a:t>驢子</a:t>
            </a:r>
            <a:r>
              <a:rPr lang="en-US" altLang="zh-TW" dirty="0" err="1">
                <a:latin typeface="Times"/>
                <a:ea typeface="Kai"/>
                <a:cs typeface="Times"/>
              </a:rPr>
              <a:t>lǘzi</a:t>
            </a:r>
            <a:r>
              <a:rPr lang="zh-CN" altLang="en-US" dirty="0" smtClean="0">
                <a:latin typeface="Kai"/>
                <a:ea typeface="Kai"/>
                <a:cs typeface="Kai"/>
              </a:rPr>
              <a:t>长得怎么样？</a:t>
            </a:r>
            <a:endParaRPr lang="zh-TW" altLang="en-US" dirty="0">
              <a:latin typeface="Kai"/>
              <a:ea typeface="Kai"/>
              <a:cs typeface="Kai"/>
            </a:endParaRPr>
          </a:p>
        </p:txBody>
      </p:sp>
      <p:pic>
        <p:nvPicPr>
          <p:cNvPr id="4" name="內容版面配置區 3" descr="U105P28T3D3032687F329DT20100728193234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491880" y="1628800"/>
            <a:ext cx="2606955" cy="4525963"/>
          </a:xfrm>
        </p:spPr>
      </p:pic>
      <p:sp>
        <p:nvSpPr>
          <p:cNvPr id="5" name="內容版面配置區 5"/>
          <p:cNvSpPr txBox="1">
            <a:spLocks/>
          </p:cNvSpPr>
          <p:nvPr/>
        </p:nvSpPr>
        <p:spPr>
          <a:xfrm>
            <a:off x="5652120" y="1600200"/>
            <a:ext cx="3491880" cy="2332855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zh-CN" altLang="en-US" sz="2800" noProof="0" dirty="0" smtClean="0">
                <a:latin typeface="Kai"/>
                <a:ea typeface="Kai"/>
                <a:cs typeface="Kai"/>
              </a:rPr>
              <a:t>他</a:t>
            </a:r>
            <a:r>
              <a:rPr kumimoji="0" lang="zh-CN" alt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Kai"/>
                <a:ea typeface="Kai"/>
                <a:cs typeface="Kai"/>
              </a:rPr>
              <a:t>有</a:t>
            </a:r>
            <a:r>
              <a:rPr kumimoji="0" lang="en-US" altLang="zh-CN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Kai"/>
                <a:ea typeface="Kai"/>
                <a:cs typeface="Kai"/>
              </a:rPr>
              <a:t>____</a:t>
            </a:r>
            <a:r>
              <a:rPr kumimoji="0" lang="zh-CN" alt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Kai"/>
                <a:ea typeface="Kai"/>
                <a:cs typeface="Kai"/>
              </a:rPr>
              <a:t>的</a:t>
            </a:r>
            <a:r>
              <a:rPr kumimoji="0" lang="en-US" altLang="zh-CN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Kai"/>
                <a:ea typeface="Kai"/>
                <a:cs typeface="Kai"/>
              </a:rPr>
              <a:t>____</a:t>
            </a:r>
            <a:r>
              <a:rPr kumimoji="0" lang="zh-CN" alt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Kai"/>
                <a:ea typeface="Kai"/>
                <a:cs typeface="Kai"/>
              </a:rPr>
              <a:t>。</a:t>
            </a:r>
            <a:endParaRPr kumimoji="0" lang="en-US" altLang="zh-CN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Kai"/>
              <a:ea typeface="Kai"/>
              <a:cs typeface="Kai"/>
            </a:endParaRP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altLang="zh-CN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Kai"/>
                <a:ea typeface="Kai"/>
                <a:cs typeface="Kai"/>
              </a:rPr>
              <a:t> </a:t>
            </a:r>
            <a:r>
              <a:rPr lang="zh-CN" altLang="en-US" sz="2800" dirty="0">
                <a:solidFill>
                  <a:srgbClr val="FF0000"/>
                </a:solidFill>
                <a:latin typeface="Kai"/>
                <a:ea typeface="Kai"/>
                <a:cs typeface="Kai"/>
              </a:rPr>
              <a:t>棕色</a:t>
            </a:r>
            <a:r>
              <a:rPr kumimoji="0" lang="en-US" altLang="zh-CN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Kai"/>
                <a:ea typeface="Kai"/>
                <a:cs typeface="Kai"/>
              </a:rPr>
              <a:t>/</a:t>
            </a:r>
            <a:r>
              <a:rPr kumimoji="0" lang="zh-CN" alt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Kai"/>
                <a:ea typeface="Kai"/>
                <a:cs typeface="Kai"/>
              </a:rPr>
              <a:t>眼睛</a:t>
            </a:r>
            <a:endParaRPr kumimoji="0" lang="en-US" altLang="zh-CN" sz="2800" b="0" i="0" u="none" strike="noStrike" kern="1200" cap="none" spc="0" normalizeH="0" baseline="0" noProof="0" dirty="0" smtClean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Kai"/>
              <a:ea typeface="Kai"/>
              <a:cs typeface="Kai"/>
            </a:endParaRP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US" altLang="zh-CN" sz="2800" noProof="0" dirty="0" smtClean="0">
                <a:latin typeface="Kai"/>
                <a:ea typeface="Kai"/>
                <a:cs typeface="Kai"/>
              </a:rPr>
              <a:t> </a:t>
            </a:r>
            <a:r>
              <a:rPr lang="zh-CN" altLang="en-US" sz="2800" noProof="0" dirty="0" smtClean="0">
                <a:solidFill>
                  <a:srgbClr val="FF0000"/>
                </a:solidFill>
                <a:latin typeface="Kai"/>
                <a:ea typeface="Kai"/>
                <a:cs typeface="Kai"/>
              </a:rPr>
              <a:t>黑</a:t>
            </a:r>
            <a:r>
              <a:rPr lang="zh-CN" altLang="en-US" sz="2800" noProof="0" dirty="0">
                <a:solidFill>
                  <a:srgbClr val="FF0000"/>
                </a:solidFill>
                <a:latin typeface="Kai"/>
                <a:ea typeface="Kai"/>
                <a:cs typeface="Kai"/>
              </a:rPr>
              <a:t>色</a:t>
            </a:r>
            <a:r>
              <a:rPr kumimoji="0" lang="en-US" altLang="zh-CN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Kai"/>
                <a:ea typeface="Kai"/>
                <a:cs typeface="Kai"/>
              </a:rPr>
              <a:t>/</a:t>
            </a:r>
            <a:r>
              <a:rPr lang="zh-CN" altLang="en-US" sz="2800" noProof="0" dirty="0" smtClean="0">
                <a:solidFill>
                  <a:srgbClr val="0000FF"/>
                </a:solidFill>
                <a:latin typeface="Kai"/>
                <a:ea typeface="Kai"/>
                <a:cs typeface="Kai"/>
              </a:rPr>
              <a:t>头发</a:t>
            </a:r>
            <a:endParaRPr kumimoji="0" lang="en-US" altLang="zh-CN" sz="2800" b="0" i="0" u="none" strike="noStrike" kern="1200" cap="none" spc="0" normalizeH="0" baseline="0" noProof="0" dirty="0" smtClean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Kai"/>
              <a:ea typeface="Kai"/>
              <a:cs typeface="Kai"/>
            </a:endParaRPr>
          </a:p>
        </p:txBody>
      </p:sp>
      <p:sp>
        <p:nvSpPr>
          <p:cNvPr id="6" name="內容版面配置區 5"/>
          <p:cNvSpPr txBox="1">
            <a:spLocks/>
          </p:cNvSpPr>
          <p:nvPr/>
        </p:nvSpPr>
        <p:spPr>
          <a:xfrm>
            <a:off x="0" y="1628800"/>
            <a:ext cx="4038600" cy="23328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ü"/>
              <a:tabLst/>
              <a:defRPr/>
            </a:pPr>
            <a:r>
              <a:rPr kumimoji="0" lang="zh-CN" alt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Kai"/>
                <a:ea typeface="Kai"/>
                <a:cs typeface="Kai"/>
              </a:rPr>
              <a:t>他有</a:t>
            </a:r>
            <a:r>
              <a:rPr lang="zh-CN" altLang="en-US" sz="2800" dirty="0" smtClean="0">
                <a:solidFill>
                  <a:srgbClr val="FF0000"/>
                </a:solidFill>
                <a:latin typeface="Kai"/>
                <a:ea typeface="Kai"/>
                <a:cs typeface="Kai"/>
              </a:rPr>
              <a:t>又</a:t>
            </a:r>
            <a:r>
              <a:rPr lang="en-US" altLang="zh-CN" sz="2800" dirty="0" smtClean="0">
                <a:solidFill>
                  <a:srgbClr val="FF0000"/>
                </a:solidFill>
                <a:latin typeface="Kai"/>
                <a:ea typeface="Kai"/>
                <a:cs typeface="Kai"/>
              </a:rPr>
              <a:t>__</a:t>
            </a:r>
            <a:r>
              <a:rPr lang="zh-CN" altLang="en-US" sz="2800" dirty="0" smtClean="0">
                <a:solidFill>
                  <a:srgbClr val="FF0000"/>
                </a:solidFill>
                <a:latin typeface="Kai"/>
                <a:ea typeface="Kai"/>
                <a:cs typeface="Kai"/>
              </a:rPr>
              <a:t>又</a:t>
            </a:r>
            <a:r>
              <a:rPr lang="en-US" altLang="zh-CN" sz="2800" dirty="0" smtClean="0">
                <a:solidFill>
                  <a:srgbClr val="FF0000"/>
                </a:solidFill>
                <a:latin typeface="Kai"/>
                <a:ea typeface="Kai"/>
                <a:cs typeface="Kai"/>
              </a:rPr>
              <a:t>__</a:t>
            </a:r>
            <a:r>
              <a:rPr lang="zh-CN" altLang="en-US" sz="2800" dirty="0" smtClean="0">
                <a:solidFill>
                  <a:srgbClr val="FF0000"/>
                </a:solidFill>
                <a:latin typeface="Kai"/>
                <a:ea typeface="Kai"/>
                <a:cs typeface="Kai"/>
              </a:rPr>
              <a:t>的</a:t>
            </a:r>
            <a:r>
              <a:rPr lang="en-US" altLang="zh-CN" sz="2800" dirty="0" smtClean="0">
                <a:solidFill>
                  <a:srgbClr val="0000FF"/>
                </a:solidFill>
                <a:latin typeface="Kai"/>
                <a:ea typeface="Kai"/>
                <a:cs typeface="Kai"/>
              </a:rPr>
              <a:t>____</a:t>
            </a:r>
            <a:r>
              <a:rPr kumimoji="0" lang="zh-CN" alt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Kai"/>
                <a:ea typeface="Kai"/>
                <a:cs typeface="Kai"/>
              </a:rPr>
              <a:t>。</a:t>
            </a:r>
            <a:endParaRPr kumimoji="0" lang="en-US" altLang="zh-CN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Kai"/>
              <a:ea typeface="Kai"/>
              <a:cs typeface="Kai"/>
            </a:endParaRP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altLang="zh-CN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Kai"/>
                <a:ea typeface="Kai"/>
                <a:cs typeface="Kai"/>
              </a:rPr>
              <a:t> </a:t>
            </a:r>
            <a:r>
              <a:rPr lang="zh-CN" altLang="en-US" sz="2800" dirty="0">
                <a:solidFill>
                  <a:srgbClr val="FF0000"/>
                </a:solidFill>
                <a:latin typeface="Kai"/>
                <a:ea typeface="Kai"/>
                <a:cs typeface="Kai"/>
              </a:rPr>
              <a:t>尖</a:t>
            </a:r>
            <a:r>
              <a:rPr kumimoji="0" lang="en-US" altLang="zh-CN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Kai"/>
                <a:ea typeface="Kai"/>
                <a:cs typeface="Kai"/>
              </a:rPr>
              <a:t>/</a:t>
            </a:r>
            <a:r>
              <a:rPr lang="zh-CN" altLang="en-US" sz="2800" dirty="0">
                <a:solidFill>
                  <a:srgbClr val="FF0000"/>
                </a:solidFill>
                <a:latin typeface="Kai"/>
                <a:ea typeface="Kai"/>
                <a:cs typeface="Kai"/>
              </a:rPr>
              <a:t>长</a:t>
            </a:r>
            <a:r>
              <a:rPr kumimoji="0" lang="en-US" altLang="zh-CN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Kai"/>
                <a:ea typeface="Kai"/>
                <a:cs typeface="Kai"/>
              </a:rPr>
              <a:t>/</a:t>
            </a:r>
            <a:r>
              <a:rPr lang="zh-CN" altLang="en-US" sz="2800" noProof="0" dirty="0">
                <a:solidFill>
                  <a:srgbClr val="0000FF"/>
                </a:solidFill>
                <a:latin typeface="Kai"/>
                <a:ea typeface="Kai"/>
                <a:cs typeface="Kai"/>
              </a:rPr>
              <a:t>耳朵</a:t>
            </a:r>
            <a:endParaRPr kumimoji="0" lang="en-US" altLang="zh-CN" sz="2800" b="0" i="0" u="none" strike="noStrike" kern="1200" cap="none" spc="0" normalizeH="0" baseline="0" noProof="0" dirty="0" smtClean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Kai"/>
              <a:ea typeface="Kai"/>
              <a:cs typeface="Kai"/>
            </a:endParaRP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altLang="zh-CN" sz="28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Kai"/>
                <a:ea typeface="Kai"/>
                <a:cs typeface="Kai"/>
              </a:rPr>
              <a:t> </a:t>
            </a:r>
            <a:r>
              <a:rPr kumimoji="0" lang="zh-CN" alt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Kai"/>
                <a:ea typeface="Kai"/>
                <a:cs typeface="Kai"/>
              </a:rPr>
              <a:t>粗</a:t>
            </a:r>
            <a:r>
              <a:rPr kumimoji="0" lang="en-US" altLang="zh-CN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Kai"/>
                <a:ea typeface="Kai"/>
                <a:cs typeface="Kai"/>
              </a:rPr>
              <a:t>/</a:t>
            </a:r>
            <a:r>
              <a:rPr kumimoji="0" lang="zh-CN" alt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Kai"/>
                <a:ea typeface="Kai"/>
                <a:cs typeface="Kai"/>
              </a:rPr>
              <a:t>短</a:t>
            </a:r>
            <a:r>
              <a:rPr kumimoji="0" lang="en-US" altLang="zh-CN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Kai"/>
                <a:ea typeface="Kai"/>
                <a:cs typeface="Kai"/>
              </a:rPr>
              <a:t>/</a:t>
            </a:r>
            <a:r>
              <a:rPr kumimoji="0" lang="zh-CN" alt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Kai"/>
                <a:ea typeface="Kai"/>
                <a:cs typeface="Kai"/>
              </a:rPr>
              <a:t>眉毛</a:t>
            </a:r>
            <a:endParaRPr kumimoji="0" lang="en-US" altLang="zh-CN" sz="2800" b="0" i="0" u="none" strike="noStrike" kern="1200" cap="none" spc="0" normalizeH="0" baseline="0" noProof="0" dirty="0" smtClean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Kai"/>
              <a:ea typeface="Kai"/>
              <a:cs typeface="Kai"/>
            </a:endParaRPr>
          </a:p>
        </p:txBody>
      </p:sp>
      <p:sp>
        <p:nvSpPr>
          <p:cNvPr id="7" name="矩形圖說文字 6"/>
          <p:cNvSpPr/>
          <p:nvPr/>
        </p:nvSpPr>
        <p:spPr>
          <a:xfrm>
            <a:off x="5831632" y="5157192"/>
            <a:ext cx="3132856" cy="1224136"/>
          </a:xfrm>
          <a:prstGeom prst="wedgeRectCallout">
            <a:avLst>
              <a:gd name="adj1" fmla="val -48793"/>
              <a:gd name="adj2" fmla="val -89194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514350" lvl="0" indent="-514350">
              <a:spcBef>
                <a:spcPct val="20000"/>
              </a:spcBef>
              <a:defRPr/>
            </a:pPr>
            <a:r>
              <a:rPr lang="zh-CN" altLang="en-US" sz="3600" dirty="0" smtClean="0">
                <a:solidFill>
                  <a:schemeClr val="tx1"/>
                </a:solidFill>
                <a:latin typeface="Kai"/>
                <a:ea typeface="Kai"/>
                <a:cs typeface="Kai"/>
              </a:rPr>
              <a:t>他长</a:t>
            </a:r>
            <a:r>
              <a:rPr lang="zh-CN" altLang="en-US" sz="3600" dirty="0">
                <a:solidFill>
                  <a:schemeClr val="tx1"/>
                </a:solidFill>
                <a:latin typeface="Kai"/>
                <a:ea typeface="Kai"/>
                <a:cs typeface="Kai"/>
              </a:rPr>
              <a:t>得</a:t>
            </a:r>
            <a:r>
              <a:rPr lang="zh-CN" altLang="en-US" sz="3600" dirty="0" smtClean="0">
                <a:solidFill>
                  <a:srgbClr val="FF0000"/>
                </a:solidFill>
                <a:latin typeface="Kai"/>
                <a:ea typeface="Kai"/>
                <a:cs typeface="Kai"/>
              </a:rPr>
              <a:t>很可爱</a:t>
            </a:r>
            <a:r>
              <a:rPr lang="en-US" altLang="zh-CN" sz="3600" dirty="0" smtClean="0">
                <a:latin typeface="Kai"/>
                <a:ea typeface="Kai"/>
                <a:cs typeface="Kai"/>
              </a:rPr>
              <a:t>!</a:t>
            </a:r>
            <a:endParaRPr lang="en-US" altLang="zh-CN" sz="3600" dirty="0">
              <a:solidFill>
                <a:schemeClr val="tx1"/>
              </a:solidFill>
              <a:latin typeface="Kai"/>
              <a:ea typeface="Kai"/>
              <a:cs typeface="Kai"/>
            </a:endParaRPr>
          </a:p>
        </p:txBody>
      </p:sp>
      <p:sp>
        <p:nvSpPr>
          <p:cNvPr id="8" name="矩形圖說文字 7"/>
          <p:cNvSpPr/>
          <p:nvPr/>
        </p:nvSpPr>
        <p:spPr>
          <a:xfrm>
            <a:off x="179512" y="5157192"/>
            <a:ext cx="3600400" cy="1224136"/>
          </a:xfrm>
          <a:prstGeom prst="wedgeRectCallout">
            <a:avLst>
              <a:gd name="adj1" fmla="val 52031"/>
              <a:gd name="adj2" fmla="val -80000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514350" lvl="0" indent="-514350">
              <a:spcBef>
                <a:spcPct val="20000"/>
              </a:spcBef>
              <a:defRPr/>
            </a:pPr>
            <a:r>
              <a:rPr lang="zh-CN" altLang="en-US" sz="3600" dirty="0" smtClean="0">
                <a:solidFill>
                  <a:schemeClr val="tx1"/>
                </a:solidFill>
                <a:latin typeface="Kai"/>
                <a:ea typeface="Kai"/>
                <a:cs typeface="Kai"/>
              </a:rPr>
              <a:t>他长得</a:t>
            </a:r>
            <a:r>
              <a:rPr lang="zh-CN" altLang="en-US" sz="3600" dirty="0" smtClean="0">
                <a:solidFill>
                  <a:srgbClr val="FF0000"/>
                </a:solidFill>
                <a:latin typeface="Kai"/>
                <a:ea typeface="Kai"/>
                <a:cs typeface="Kai"/>
              </a:rPr>
              <a:t>又丑又胖</a:t>
            </a:r>
            <a:r>
              <a:rPr lang="en-US" altLang="zh-CN" sz="3600" dirty="0" smtClean="0">
                <a:latin typeface="Kai"/>
                <a:ea typeface="Kai"/>
                <a:cs typeface="Kai"/>
              </a:rPr>
              <a:t>!</a:t>
            </a:r>
            <a:endParaRPr lang="en-US" altLang="zh-CN" sz="3600" dirty="0">
              <a:solidFill>
                <a:schemeClr val="tx1"/>
              </a:solidFill>
              <a:latin typeface="Kai"/>
              <a:ea typeface="Kai"/>
              <a:cs typeface="Kai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5" grpId="1"/>
      <p:bldP spid="6" grpId="0"/>
      <p:bldP spid="6" grpId="1"/>
      <p:bldP spid="7" grpId="0" animBg="1"/>
      <p:bldP spid="8" grpId="0" animBg="1"/>
    </p:bldLst>
  </p:timing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237</TotalTime>
  <Words>797</Words>
  <Application>Microsoft Macintosh PowerPoint</Application>
  <PresentationFormat>On-screen Show (4:3)</PresentationFormat>
  <Paragraphs>162</Paragraphs>
  <Slides>23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4" baseType="lpstr">
      <vt:lpstr>Office 佈景主題</vt:lpstr>
      <vt:lpstr>形容词xíngróngcí  adjectives</vt:lpstr>
      <vt:lpstr>1. 又…又… 2. AA的</vt:lpstr>
      <vt:lpstr>PowerPoint Presentation</vt:lpstr>
      <vt:lpstr>PowerPoint Presentation</vt:lpstr>
      <vt:lpstr>PowerPoint Presentation</vt:lpstr>
      <vt:lpstr>PowerPoint Presentation</vt:lpstr>
      <vt:lpstr>史瑞克Shǐruìkè长得怎么样？</vt:lpstr>
      <vt:lpstr>费欧娜公主Fèioūnà gōngzhǔ 长得怎么样？</vt:lpstr>
      <vt:lpstr>驢子lǘzi长得怎么样？</vt:lpstr>
      <vt:lpstr>鞋猫xié māo长得怎么样？</vt:lpstr>
      <vt:lpstr>姜饼人jiāngbǐng rén长得怎么样？</vt:lpstr>
      <vt:lpstr>法克大人Fǎkè dàren长得怎么样？</vt:lpstr>
      <vt:lpstr>你长得怎么样？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形容词</dc:title>
  <dc:creator>user</dc:creator>
  <cp:lastModifiedBy>IT Services</cp:lastModifiedBy>
  <cp:revision>33</cp:revision>
  <dcterms:created xsi:type="dcterms:W3CDTF">2013-01-20T11:01:49Z</dcterms:created>
  <dcterms:modified xsi:type="dcterms:W3CDTF">2013-01-31T09:58:38Z</dcterms:modified>
</cp:coreProperties>
</file>