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88" r:id="rId4"/>
    <p:sldId id="289" r:id="rId5"/>
    <p:sldId id="258" r:id="rId6"/>
    <p:sldId id="259" r:id="rId7"/>
    <p:sldId id="260" r:id="rId8"/>
    <p:sldId id="262" r:id="rId9"/>
    <p:sldId id="273" r:id="rId10"/>
    <p:sldId id="290" r:id="rId11"/>
    <p:sldId id="291" r:id="rId12"/>
    <p:sldId id="274" r:id="rId13"/>
    <p:sldId id="275" r:id="rId14"/>
    <p:sldId id="276" r:id="rId15"/>
    <p:sldId id="277" r:id="rId16"/>
    <p:sldId id="263" r:id="rId17"/>
    <p:sldId id="294" r:id="rId18"/>
    <p:sldId id="271" r:id="rId19"/>
    <p:sldId id="264" r:id="rId20"/>
    <p:sldId id="265" r:id="rId21"/>
    <p:sldId id="266" r:id="rId22"/>
    <p:sldId id="278" r:id="rId23"/>
    <p:sldId id="279" r:id="rId24"/>
    <p:sldId id="280" r:id="rId25"/>
    <p:sldId id="281" r:id="rId26"/>
    <p:sldId id="282" r:id="rId27"/>
    <p:sldId id="295" r:id="rId28"/>
    <p:sldId id="267" r:id="rId29"/>
    <p:sldId id="268" r:id="rId30"/>
    <p:sldId id="269" r:id="rId31"/>
    <p:sldId id="270" r:id="rId32"/>
    <p:sldId id="272" r:id="rId33"/>
    <p:sldId id="283" r:id="rId34"/>
    <p:sldId id="284" r:id="rId35"/>
    <p:sldId id="285" r:id="rId36"/>
    <p:sldId id="286" r:id="rId37"/>
    <p:sldId id="287" r:id="rId38"/>
    <p:sldId id="296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9" autoAdjust="0"/>
    <p:restoredTop sz="94617" autoAdjust="0"/>
  </p:normalViewPr>
  <p:slideViewPr>
    <p:cSldViewPr snapToGrid="0" snapToObjects="1">
      <p:cViewPr varScale="1">
        <p:scale>
          <a:sx n="82" d="100"/>
          <a:sy n="82" d="100"/>
        </p:scale>
        <p:origin x="-100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-419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1EE12-D699-8D48-82CD-0A7EFFBC00D3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33547-8FDF-AC4C-872D-E062CB47B1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90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B33547-8FDF-AC4C-872D-E062CB47B17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23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1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0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9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66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48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63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8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2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908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103C1-00BC-884D-9011-AFC033F1BDEA}" type="datetimeFigureOut">
              <a:rPr lang="en-US" smtClean="0"/>
              <a:t>19/02/2013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6BD49-C76E-5C40-95D4-FB7283F771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0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你几点起床？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780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1273" r="-21273"/>
          <a:stretch>
            <a:fillRect/>
          </a:stretch>
        </p:blipFill>
        <p:spPr>
          <a:xfrm>
            <a:off x="1858904" y="1863607"/>
            <a:ext cx="5911615" cy="325116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72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47114" r="-4711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3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www.clker.com/cliparts/3/4/6/2/1263376421879605336Girl%20Eat.svg.med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67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static6.depositphotos.com/1005091/645/v/950/depositphotos_6453810-Cartoon-boy-walking-to-schoo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3" r="-9084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45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www.stciarans.com/images/assets/cartoon-pupil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928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images.clipartof.com/small/442557-Royalty-Free-RF-Clip-Art-Illustration-Of-A-Cartoon-Woman-Eating-A-Healthy-Lunch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21" r="-4132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818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放学</a:t>
            </a:r>
            <a:r>
              <a:rPr lang="en-US" dirty="0" err="1" smtClean="0"/>
              <a:t>fàngxué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s://encrypted-tbn1.gstatic.com/images?q=tbn:ANd9GcQj0OaHNI24IfdXY2fwqeBxhi7j5SgyQPBKBX52IedcABPW-8zr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53" r="-5753"/>
          <a:stretch>
            <a:fillRect/>
          </a:stretch>
        </p:blipFill>
        <p:spPr bwMode="auto">
          <a:xfrm>
            <a:off x="2094089" y="1948274"/>
            <a:ext cx="5855170" cy="3301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8222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2684" y="1728427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洗脸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7962" y="572674"/>
            <a:ext cx="2264554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qǐchuáng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6971" y="4219742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刷牙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8474" y="3711022"/>
            <a:ext cx="2166978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吃早饭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63913" y="2218872"/>
            <a:ext cx="2166978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吃午饭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8474" y="1312721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起床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07463" y="234627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上学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2078" y="4012522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放学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20862" y="5051154"/>
            <a:ext cx="1606679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4400" dirty="0" smtClean="0">
                <a:latin typeface="Kai"/>
                <a:ea typeface="Kai"/>
                <a:cs typeface="Kai"/>
              </a:rPr>
              <a:t>上课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646028" y="1270339"/>
            <a:ext cx="2042718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shuāyá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52935" y="2558951"/>
            <a:ext cx="1664435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xǐliǎn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70895" y="234627"/>
            <a:ext cx="2828515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chī</a:t>
            </a:r>
            <a:r>
              <a:rPr lang="en-US" sz="4400" dirty="0"/>
              <a:t> </a:t>
            </a:r>
            <a:r>
              <a:rPr lang="en-US" sz="4400" dirty="0" err="1"/>
              <a:t>zǎofàn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22684" y="5051154"/>
            <a:ext cx="2828515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chī</a:t>
            </a:r>
            <a:r>
              <a:rPr lang="en-US" sz="4400" dirty="0"/>
              <a:t> </a:t>
            </a:r>
            <a:r>
              <a:rPr lang="en-US" sz="4400" dirty="0" err="1"/>
              <a:t>wǔfàn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47164" y="3295316"/>
            <a:ext cx="2389196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shàngxué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49959" y="3050284"/>
            <a:ext cx="2389196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shàngk</a:t>
            </a:r>
            <a:r>
              <a:rPr lang="en-US" sz="4400" dirty="0" err="1"/>
              <a:t>è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42431" y="5466860"/>
            <a:ext cx="2389196" cy="8314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fàngxué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872024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1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回家</a:t>
            </a:r>
            <a:r>
              <a:rPr lang="en-US" dirty="0" err="1" smtClean="0"/>
              <a:t>huíjiā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6625" r="-16625"/>
          <a:stretch>
            <a:fillRect/>
          </a:stretch>
        </p:blipFill>
        <p:spPr>
          <a:xfrm>
            <a:off x="2018829" y="1788349"/>
            <a:ext cx="5939837" cy="3266682"/>
          </a:xfrm>
        </p:spPr>
      </p:pic>
    </p:spTree>
    <p:extLst>
      <p:ext uri="{BB962C8B-B14F-4D97-AF65-F5344CB8AC3E}">
        <p14:creationId xmlns:p14="http://schemas.microsoft.com/office/powerpoint/2010/main" val="772007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图书馆</a:t>
            </a:r>
            <a:r>
              <a:rPr lang="en-US" dirty="0" err="1" smtClean="0"/>
              <a:t>túshūguǎn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www.wordsworthreading.co.uk/blog/wp-content/uploads/2012/01/cartoon-librar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15" r="-125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1107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起床</a:t>
            </a:r>
            <a:r>
              <a:rPr lang="en-US" dirty="0" err="1" smtClean="0"/>
              <a:t>qǐchuáng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6" name="irc_mi" descr="http://pic.pimg.tw/kake0226/4ad719937f44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32" r="-3623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8040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吃晚饭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 smtClean="0"/>
              <a:t>wǎnfàn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s://encrypted-tbn3.gstatic.com/images?q=tbn:ANd9GcS_LMkHHew7_Pz6s-oUELHSnS4GBQDHrOGvhnYwhCnYOcdE-KgW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40" r="-14940" b="17465"/>
          <a:stretch/>
        </p:blipFill>
        <p:spPr bwMode="auto">
          <a:xfrm>
            <a:off x="1608666" y="2192868"/>
            <a:ext cx="6993467" cy="2934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882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做作业</a:t>
            </a:r>
            <a:r>
              <a:rPr lang="en-US" dirty="0" err="1" smtClean="0"/>
              <a:t>zuò</a:t>
            </a:r>
            <a:r>
              <a:rPr lang="en-US" dirty="0" smtClean="0"/>
              <a:t> </a:t>
            </a:r>
            <a:r>
              <a:rPr lang="en-US" dirty="0" err="1" smtClean="0"/>
              <a:t>zuòyè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894" r="-7489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2219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放学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s://encrypted-tbn1.gstatic.com/images?q=tbn:ANd9GcQj0OaHNI24IfdXY2fwqeBxhi7j5SgyQPBKBX52IedcABPW-8zr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53" r="-5753"/>
          <a:stretch>
            <a:fillRect/>
          </a:stretch>
        </p:blipFill>
        <p:spPr bwMode="auto">
          <a:xfrm>
            <a:off x="2094089" y="1948274"/>
            <a:ext cx="5855170" cy="33010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6371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回家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6625" r="-16625"/>
          <a:stretch>
            <a:fillRect/>
          </a:stretch>
        </p:blipFill>
        <p:spPr>
          <a:xfrm>
            <a:off x="2018829" y="1788349"/>
            <a:ext cx="5939837" cy="3266682"/>
          </a:xfrm>
        </p:spPr>
      </p:pic>
    </p:spTree>
    <p:extLst>
      <p:ext uri="{BB962C8B-B14F-4D97-AF65-F5344CB8AC3E}">
        <p14:creationId xmlns:p14="http://schemas.microsoft.com/office/powerpoint/2010/main" val="3927922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图书馆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www.wordsworthreading.co.uk/blog/wp-content/uploads/2012/01/cartoon-library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15" r="-125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3509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吃晚饭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s://encrypted-tbn3.gstatic.com/images?q=tbn:ANd9GcS_LMkHHew7_Pz6s-oUELHSnS4GBQDHrOGvhnYwhCnYOcdE-KgW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40" r="-14940" b="17465"/>
          <a:stretch/>
        </p:blipFill>
        <p:spPr bwMode="auto">
          <a:xfrm>
            <a:off x="1608666" y="2192868"/>
            <a:ext cx="6993467" cy="2934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948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做作业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894" r="-7489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478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8778" y="4829991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放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94275" y="81725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学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6635" y="828849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上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8778" y="1924349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吃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5495" y="4183660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起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3352" y="3728972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洗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28778" y="2561965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吃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28778" y="1372724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上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28778" y="3103881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回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07357" y="5953483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做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6635" y="5476322"/>
            <a:ext cx="54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刷</a:t>
            </a:r>
            <a:endParaRPr lang="en-US" sz="36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608818" y="595348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作业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94275" y="415273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床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8818" y="246064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晚饭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94275" y="1369847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课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608818" y="192829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午饭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796147" y="485154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学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31983" y="5476322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牙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608818" y="371365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脸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94275" y="3106971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latin typeface="Kai"/>
                <a:ea typeface="Kai"/>
                <a:cs typeface="Kai"/>
              </a:rPr>
              <a:t>家</a:t>
            </a:r>
            <a:endParaRPr lang="en-US" sz="3600" dirty="0">
              <a:latin typeface="Kai"/>
              <a:ea typeface="Kai"/>
              <a:cs typeface="Kai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56366"/>
              </p:ext>
            </p:extLst>
          </p:nvPr>
        </p:nvGraphicFramePr>
        <p:xfrm>
          <a:off x="3320528" y="211082"/>
          <a:ext cx="2396286" cy="635342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98143"/>
                <a:gridCol w="1198143"/>
              </a:tblGrid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75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265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洗澡</a:t>
            </a:r>
            <a:r>
              <a:rPr lang="en-US" dirty="0" err="1" smtClean="0"/>
              <a:t>xǐzǎo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7078" r="-470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4079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整理房间</a:t>
            </a:r>
            <a:r>
              <a:rPr lang="en-US" dirty="0" err="1" smtClean="0"/>
              <a:t>zhěnglǐ</a:t>
            </a:r>
            <a:r>
              <a:rPr lang="en-US" dirty="0" smtClean="0"/>
              <a:t> </a:t>
            </a:r>
            <a:r>
              <a:rPr lang="en-US" dirty="0" err="1" smtClean="0"/>
              <a:t>fángjiān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4558" r="-34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5881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刷牙</a:t>
            </a:r>
            <a:r>
              <a:rPr lang="en-US" dirty="0" err="1"/>
              <a:t>shuāyá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1273" r="-21273"/>
          <a:stretch>
            <a:fillRect/>
          </a:stretch>
        </p:blipFill>
        <p:spPr>
          <a:xfrm>
            <a:off x="1858904" y="1863607"/>
            <a:ext cx="5911615" cy="3251161"/>
          </a:xfrm>
        </p:spPr>
      </p:pic>
    </p:spTree>
    <p:extLst>
      <p:ext uri="{BB962C8B-B14F-4D97-AF65-F5344CB8AC3E}">
        <p14:creationId xmlns:p14="http://schemas.microsoft.com/office/powerpoint/2010/main" val="1554561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84" y="846138"/>
            <a:ext cx="8229600" cy="1143000"/>
          </a:xfrm>
        </p:spPr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整理书包</a:t>
            </a:r>
            <a:r>
              <a:rPr lang="en-US" dirty="0" err="1" smtClean="0"/>
              <a:t>zhěnglǐ</a:t>
            </a:r>
            <a:r>
              <a:rPr lang="en-US" dirty="0" smtClean="0"/>
              <a:t> </a:t>
            </a:r>
            <a:r>
              <a:rPr lang="en-US" dirty="0" err="1" smtClean="0"/>
              <a:t>shūbāo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1896" r="-618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1855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睡觉</a:t>
            </a:r>
            <a:r>
              <a:rPr lang="en-US" dirty="0" err="1" smtClean="0"/>
              <a:t>shuìjiào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7629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开始</a:t>
            </a:r>
            <a:r>
              <a:rPr lang="en-US" dirty="0" err="1" smtClean="0"/>
              <a:t>kāishǐ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4956" r="-449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651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xǐzǎo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7078" r="-470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99554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zhěnglǐ</a:t>
            </a:r>
            <a:r>
              <a:rPr lang="en-US" dirty="0" smtClean="0"/>
              <a:t> </a:t>
            </a:r>
            <a:r>
              <a:rPr lang="en-US" dirty="0" err="1" smtClean="0"/>
              <a:t>fángjiān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4558" r="-34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5394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zhěnglǐ</a:t>
            </a:r>
            <a:r>
              <a:rPr lang="en-US" dirty="0" smtClean="0"/>
              <a:t> </a:t>
            </a:r>
            <a:r>
              <a:rPr lang="en-US" dirty="0" err="1" smtClean="0"/>
              <a:t>shūbāo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1896" r="-618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6648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shuìjiào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775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kāishǐ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44956" r="-449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2866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12084" y="846138"/>
            <a:ext cx="8229600" cy="158572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9600" dirty="0" smtClean="0">
                <a:latin typeface="Kai"/>
                <a:ea typeface="Kai"/>
                <a:cs typeface="Kai"/>
              </a:rPr>
              <a:t>餐</a:t>
            </a:r>
            <a:r>
              <a:rPr lang="en-US" sz="9600" dirty="0" err="1"/>
              <a:t>cān</a:t>
            </a:r>
            <a:r>
              <a:rPr lang="en-US" sz="9600" dirty="0"/>
              <a:t> </a:t>
            </a:r>
            <a:endParaRPr lang="en-US" sz="9600" dirty="0">
              <a:latin typeface="Kai"/>
              <a:ea typeface="Kai"/>
              <a:cs typeface="Kai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83946"/>
            <a:ext cx="8229600" cy="88707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latin typeface="Kai"/>
                <a:ea typeface="Kai"/>
                <a:cs typeface="Kai"/>
              </a:rPr>
              <a:t>吃早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餐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 smtClean="0"/>
              <a:t>zǎo</a:t>
            </a:r>
            <a:r>
              <a:rPr lang="en-US" dirty="0" err="1"/>
              <a:t>cān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3805439"/>
            <a:ext cx="8229600" cy="88707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latin typeface="Kai"/>
                <a:ea typeface="Kai"/>
                <a:cs typeface="Kai"/>
              </a:rPr>
              <a:t>吃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午餐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/>
              <a:t>wǔ</a:t>
            </a:r>
            <a:r>
              <a:rPr lang="en-US" dirty="0" err="1" smtClean="0"/>
              <a:t>cān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4716009"/>
            <a:ext cx="8229600" cy="887078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吃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晚餐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/>
              <a:t>wǎn</a:t>
            </a:r>
            <a:r>
              <a:rPr lang="en-US" dirty="0" err="1" smtClean="0"/>
              <a:t>cān</a:t>
            </a:r>
            <a:endParaRPr lang="en-US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16494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洗脸</a:t>
            </a:r>
            <a:r>
              <a:rPr lang="en-US" dirty="0" err="1"/>
              <a:t>xǐliǎn</a:t>
            </a:r>
            <a:r>
              <a:rPr lang="en-US" dirty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47114" r="-4711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0008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吃早饭</a:t>
            </a:r>
            <a:r>
              <a:rPr lang="en-US" altLang="zh-CN" dirty="0" smtClean="0">
                <a:latin typeface="Kai"/>
                <a:ea typeface="Kai"/>
                <a:cs typeface="Kai"/>
              </a:rPr>
              <a:t> 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 smtClean="0"/>
              <a:t>zǎofàn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www.clker.com/cliparts/3/4/6/2/1263376421879605336Girl%20Eat.svg.med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116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上学</a:t>
            </a:r>
            <a:r>
              <a:rPr lang="en-US" dirty="0" err="1" smtClean="0"/>
              <a:t>shàngxué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static6.depositphotos.com/1005091/645/v/950/depositphotos_6453810-Cartoon-boy-walking-to-school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843" r="-9084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2003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上课</a:t>
            </a:r>
            <a:r>
              <a:rPr lang="en-US" dirty="0" err="1" smtClean="0"/>
              <a:t>shàngkè</a:t>
            </a:r>
            <a:r>
              <a:rPr lang="en-US" dirty="0" smtClean="0"/>
              <a:t> 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www.stciarans.com/images/assets/cartoon-pupil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3125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吃午饭</a:t>
            </a:r>
            <a:r>
              <a:rPr lang="en-US" dirty="0" err="1" smtClean="0"/>
              <a:t>chī</a:t>
            </a:r>
            <a:r>
              <a:rPr lang="en-US" dirty="0" smtClean="0"/>
              <a:t> </a:t>
            </a:r>
            <a:r>
              <a:rPr lang="en-US" dirty="0" err="1" smtClean="0"/>
              <a:t>wǔfàn</a:t>
            </a:r>
            <a:endParaRPr lang="en-US" dirty="0">
              <a:latin typeface="Kai"/>
              <a:ea typeface="Kai"/>
              <a:cs typeface="Kai"/>
            </a:endParaRPr>
          </a:p>
        </p:txBody>
      </p:sp>
      <p:pic>
        <p:nvPicPr>
          <p:cNvPr id="4" name="irc_mi" descr="http://images.clipartof.com/small/442557-Royalty-Free-RF-Clip-Art-Illustration-Of-A-Cartoon-Woman-Eating-A-Healthy-Lunch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321" r="-41321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6010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rc_mi" descr="http://pic.pimg.tw/kake0226/4ad719937f44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32" r="-36232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2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162</Words>
  <Application>Microsoft Macintosh PowerPoint</Application>
  <PresentationFormat>On-screen Show (4:3)</PresentationFormat>
  <Paragraphs>69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你几点起床？</vt:lpstr>
      <vt:lpstr>起床qǐchuáng</vt:lpstr>
      <vt:lpstr>刷牙shuāyá</vt:lpstr>
      <vt:lpstr>洗脸xǐliǎn </vt:lpstr>
      <vt:lpstr>吃早饭 chī zǎofàn</vt:lpstr>
      <vt:lpstr>上学shàngxué</vt:lpstr>
      <vt:lpstr>上课shàngkè </vt:lpstr>
      <vt:lpstr>吃午饭chī wǔfàn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放学fàngxué</vt:lpstr>
      <vt:lpstr>PowerPoint Presentation</vt:lpstr>
      <vt:lpstr>回家huíjiā</vt:lpstr>
      <vt:lpstr>图书馆túshūguǎn</vt:lpstr>
      <vt:lpstr>吃晚饭chī wǎnfàn</vt:lpstr>
      <vt:lpstr>做作业zuò zuòyè</vt:lpstr>
      <vt:lpstr>放学</vt:lpstr>
      <vt:lpstr>回家</vt:lpstr>
      <vt:lpstr>图书馆</vt:lpstr>
      <vt:lpstr>吃晚饭</vt:lpstr>
      <vt:lpstr>做作业</vt:lpstr>
      <vt:lpstr>PowerPoint Presentation</vt:lpstr>
      <vt:lpstr>洗澡xǐzǎo</vt:lpstr>
      <vt:lpstr>整理房间zhěnglǐ fángjiān</vt:lpstr>
      <vt:lpstr>整理书包zhěnglǐ shūbāo</vt:lpstr>
      <vt:lpstr>睡觉shuìjiào </vt:lpstr>
      <vt:lpstr>开始kāishǐ</vt:lpstr>
      <vt:lpstr>xǐzǎo</vt:lpstr>
      <vt:lpstr>zhěnglǐ fángjiān</vt:lpstr>
      <vt:lpstr>zhěnglǐ shūbāo</vt:lpstr>
      <vt:lpstr>shuìjiào </vt:lpstr>
      <vt:lpstr>kāishǐ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你几点起床？</dc:title>
  <dc:creator>IT Services</dc:creator>
  <cp:lastModifiedBy>IT Services</cp:lastModifiedBy>
  <cp:revision>14</cp:revision>
  <dcterms:created xsi:type="dcterms:W3CDTF">2013-02-07T14:40:28Z</dcterms:created>
  <dcterms:modified xsi:type="dcterms:W3CDTF">2013-02-19T12:41:35Z</dcterms:modified>
</cp:coreProperties>
</file>