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4" d="100"/>
          <a:sy n="134" d="100"/>
        </p:scale>
        <p:origin x="-9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64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88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272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75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750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354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8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0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5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9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92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CD328-179B-0849-8AFB-9168498F6A22}" type="datetimeFigureOut">
              <a:rPr lang="en-US" smtClean="0"/>
              <a:t>30/04/2013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5FE03-67F7-3F49-9798-9FC5417F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9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在</a:t>
            </a:r>
            <a:r>
              <a:rPr lang="en-US" dirty="0" err="1" smtClean="0"/>
              <a:t>zài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smtClean="0"/>
              <a:t>preposition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860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884190"/>
              </p:ext>
            </p:extLst>
          </p:nvPr>
        </p:nvGraphicFramePr>
        <p:xfrm>
          <a:off x="457200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7096"/>
                <a:gridCol w="1834445"/>
                <a:gridCol w="1185333"/>
                <a:gridCol w="1455326"/>
                <a:gridCol w="2057400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Time</a:t>
                      </a:r>
                      <a:endParaRPr lang="en-US" sz="3200" dirty="0"/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S</a:t>
                      </a:r>
                      <a:r>
                        <a:rPr lang="en-US" altLang="zh-CN" sz="3200" dirty="0" smtClean="0"/>
                        <a:t>ubjects</a:t>
                      </a:r>
                      <a:endParaRPr lang="en-US" sz="3200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在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</a:rPr>
                        <a:t>zài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places</a:t>
                      </a:r>
                      <a:endParaRPr lang="en-US" sz="3200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00FF"/>
                          </a:solidFill>
                        </a:rPr>
                        <a:t>do something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85334" y="2011419"/>
            <a:ext cx="5827236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昨天早上我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在</a:t>
            </a:r>
            <a:r>
              <a:rPr lang="zh-CN" altLang="en-US" sz="44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家</a:t>
            </a:r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上网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GB" altLang="zh-CN" sz="4400" dirty="0" smtClean="0">
              <a:latin typeface="Kai"/>
              <a:ea typeface="Kai"/>
              <a:cs typeface="Kai"/>
            </a:endParaRPr>
          </a:p>
          <a:p>
            <a:r>
              <a:rPr lang="en-GB" sz="2800" dirty="0" err="1" smtClean="0"/>
              <a:t>Zuótiānzǎoshàng</a:t>
            </a:r>
            <a:r>
              <a:rPr lang="en-US" sz="2800" dirty="0"/>
              <a:t> </a:t>
            </a:r>
            <a:r>
              <a:rPr lang="en-US" sz="2800" dirty="0" err="1" smtClean="0"/>
              <a:t>Wǒ</a:t>
            </a:r>
            <a:r>
              <a:rPr lang="en-US" sz="2800" dirty="0" smtClean="0"/>
              <a:t> </a:t>
            </a:r>
            <a:r>
              <a:rPr lang="en-US" sz="2800" dirty="0" err="1" smtClean="0"/>
              <a:t>zài</a:t>
            </a:r>
            <a:r>
              <a:rPr lang="en-US" sz="2800" dirty="0" smtClean="0"/>
              <a:t> </a:t>
            </a:r>
            <a:r>
              <a:rPr lang="en-US" sz="2800" dirty="0" err="1" smtClean="0"/>
              <a:t>jiā</a:t>
            </a:r>
            <a:r>
              <a:rPr lang="en-US" sz="2800" dirty="0" smtClean="0"/>
              <a:t> </a:t>
            </a:r>
            <a:r>
              <a:rPr lang="en-US" sz="2800" dirty="0" err="1" smtClean="0"/>
              <a:t>shàngwǎng</a:t>
            </a:r>
            <a:endParaRPr lang="en-GB" altLang="zh-CN" sz="2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564445" y="3313288"/>
            <a:ext cx="774951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星期一开始姐姐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在</a:t>
            </a:r>
            <a:r>
              <a:rPr lang="zh-CN" altLang="en-US" sz="44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学校</a:t>
            </a:r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学习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。</a:t>
            </a:r>
            <a:endParaRPr lang="en-GB" altLang="zh-CN" sz="4400" dirty="0" smtClean="0">
              <a:latin typeface="Kai"/>
              <a:ea typeface="Kai"/>
              <a:cs typeface="Kai"/>
            </a:endParaRPr>
          </a:p>
          <a:p>
            <a:r>
              <a:rPr lang="en-GB" sz="2800" dirty="0" err="1"/>
              <a:t>xīng</a:t>
            </a:r>
            <a:r>
              <a:rPr lang="en-GB" sz="2800" dirty="0"/>
              <a:t> </a:t>
            </a:r>
            <a:r>
              <a:rPr lang="en-GB" sz="2800" dirty="0" err="1"/>
              <a:t>qī</a:t>
            </a:r>
            <a:r>
              <a:rPr lang="en-GB" sz="2800" dirty="0"/>
              <a:t> </a:t>
            </a:r>
            <a:r>
              <a:rPr lang="en-GB" sz="2800" dirty="0" err="1" smtClean="0"/>
              <a:t>yī</a:t>
            </a:r>
            <a:r>
              <a:rPr lang="en-GB" sz="2800" dirty="0"/>
              <a:t> </a:t>
            </a:r>
            <a:r>
              <a:rPr lang="en-GB" sz="2800" dirty="0" err="1" smtClean="0"/>
              <a:t>kāishǐ</a:t>
            </a:r>
            <a:r>
              <a:rPr lang="en-GB" sz="2800" dirty="0" smtClean="0"/>
              <a:t> </a:t>
            </a:r>
            <a:r>
              <a:rPr lang="en-GB" sz="2800" dirty="0" err="1" smtClean="0"/>
              <a:t>jiějie</a:t>
            </a:r>
            <a:r>
              <a:rPr lang="en-GB" sz="2800" dirty="0" smtClean="0"/>
              <a:t> </a:t>
            </a:r>
            <a:r>
              <a:rPr lang="en-GB" sz="2800" dirty="0" err="1" smtClean="0"/>
              <a:t>zài</a:t>
            </a:r>
            <a:r>
              <a:rPr lang="en-GB" sz="2800" dirty="0" smtClean="0"/>
              <a:t> </a:t>
            </a:r>
            <a:r>
              <a:rPr lang="en-GB" sz="2800" dirty="0" err="1" smtClean="0"/>
              <a:t>Běijīng</a:t>
            </a:r>
            <a:r>
              <a:rPr lang="en-GB" sz="2800" dirty="0" smtClean="0"/>
              <a:t> </a:t>
            </a:r>
            <a:r>
              <a:rPr lang="en-GB" sz="2800" dirty="0" err="1" smtClean="0"/>
              <a:t>xuéxí</a:t>
            </a:r>
            <a:r>
              <a:rPr lang="en-GB" sz="2800" dirty="0" smtClean="0"/>
              <a:t> </a:t>
            </a:r>
            <a:endParaRPr lang="en-GB" altLang="zh-CN" sz="2800" dirty="0" smtClean="0"/>
          </a:p>
        </p:txBody>
      </p:sp>
    </p:spTree>
    <p:extLst>
      <p:ext uri="{BB962C8B-B14F-4D97-AF65-F5344CB8AC3E}">
        <p14:creationId xmlns:p14="http://schemas.microsoft.com/office/powerpoint/2010/main" val="1466221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673084" y="3459680"/>
            <a:ext cx="1005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浴室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3289" y="2098217"/>
            <a:ext cx="264687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晚上八点弟弟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0167" y="22035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在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7" name="Content Placeholder 3"/>
          <p:cNvPicPr/>
          <p:nvPr/>
        </p:nvPicPr>
        <p:blipFill>
          <a:blip r:embed="rId2"/>
          <a:srcRect l="-29494" r="-29494"/>
          <a:stretch>
            <a:fillRect/>
          </a:stretch>
        </p:blipFill>
        <p:spPr>
          <a:xfrm>
            <a:off x="3420167" y="2681293"/>
            <a:ext cx="3614009" cy="323686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75513" y="3599668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洗澡。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9687745"/>
              </p:ext>
            </p:extLst>
          </p:nvPr>
        </p:nvGraphicFramePr>
        <p:xfrm>
          <a:off x="457200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7096"/>
                <a:gridCol w="1834445"/>
                <a:gridCol w="1185333"/>
                <a:gridCol w="1455326"/>
                <a:gridCol w="2057400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Time</a:t>
                      </a:r>
                      <a:endParaRPr lang="en-US" sz="3200" dirty="0"/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S</a:t>
                      </a:r>
                      <a:r>
                        <a:rPr lang="en-US" altLang="zh-CN" sz="3200" dirty="0" smtClean="0"/>
                        <a:t>ubjects</a:t>
                      </a:r>
                      <a:endParaRPr lang="en-US" sz="3200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在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</a:rPr>
                        <a:t>zài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places</a:t>
                      </a:r>
                      <a:endParaRPr lang="en-US" sz="3200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00FF"/>
                          </a:solidFill>
                        </a:rPr>
                        <a:t>do something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0945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75785" y="3015363"/>
            <a:ext cx="1005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饭厅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3289" y="2098217"/>
            <a:ext cx="264687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早上九点爸爸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0167" y="22035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在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75513" y="3599668"/>
            <a:ext cx="18261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吃早饭。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0324085"/>
              </p:ext>
            </p:extLst>
          </p:nvPr>
        </p:nvGraphicFramePr>
        <p:xfrm>
          <a:off x="457200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7096"/>
                <a:gridCol w="1834445"/>
                <a:gridCol w="1185333"/>
                <a:gridCol w="1455326"/>
                <a:gridCol w="2057400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Time</a:t>
                      </a:r>
                      <a:endParaRPr lang="en-US" sz="3200" dirty="0"/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S</a:t>
                      </a:r>
                      <a:r>
                        <a:rPr lang="en-US" altLang="zh-CN" sz="3200" dirty="0" smtClean="0"/>
                        <a:t>ubjects</a:t>
                      </a:r>
                      <a:endParaRPr lang="en-US" sz="3200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在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</a:rPr>
                        <a:t>zài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places</a:t>
                      </a:r>
                      <a:endParaRPr lang="en-US" sz="3200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00FF"/>
                          </a:solidFill>
                        </a:rPr>
                        <a:t>do something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Content Placeholder 3"/>
          <p:cNvPicPr/>
          <p:nvPr/>
        </p:nvPicPr>
        <p:blipFill>
          <a:blip r:embed="rId2"/>
          <a:srcRect l="-63672" r="-63672"/>
          <a:stretch>
            <a:fillRect/>
          </a:stretch>
        </p:blipFill>
        <p:spPr>
          <a:xfrm>
            <a:off x="2765778" y="2682993"/>
            <a:ext cx="5813777" cy="303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94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919877" y="3014892"/>
            <a:ext cx="1005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客厅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3289" y="2098217"/>
            <a:ext cx="23140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下午四点我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0167" y="22035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在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75513" y="3599668"/>
            <a:ext cx="18261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看电视。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2106787"/>
              </p:ext>
            </p:extLst>
          </p:nvPr>
        </p:nvGraphicFramePr>
        <p:xfrm>
          <a:off x="457200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7096"/>
                <a:gridCol w="1834445"/>
                <a:gridCol w="1185333"/>
                <a:gridCol w="1455326"/>
                <a:gridCol w="2057400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Time</a:t>
                      </a:r>
                      <a:endParaRPr lang="en-US" sz="3200" dirty="0"/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S</a:t>
                      </a:r>
                      <a:r>
                        <a:rPr lang="en-US" altLang="zh-CN" sz="3200" dirty="0" smtClean="0"/>
                        <a:t>ubjects</a:t>
                      </a:r>
                      <a:endParaRPr lang="en-US" sz="3200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在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</a:rPr>
                        <a:t>zài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places</a:t>
                      </a:r>
                      <a:endParaRPr lang="en-US" sz="3200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00FF"/>
                          </a:solidFill>
                        </a:rPr>
                        <a:t>do something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Content Placeholder 3"/>
          <p:cNvPicPr/>
          <p:nvPr/>
        </p:nvPicPr>
        <p:blipFill>
          <a:blip r:embed="rId2"/>
          <a:srcRect l="-21613" r="-21613"/>
          <a:stretch>
            <a:fillRect/>
          </a:stretch>
        </p:blipFill>
        <p:spPr>
          <a:xfrm>
            <a:off x="2257779" y="2836544"/>
            <a:ext cx="5155259" cy="269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62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369785" y="3307280"/>
            <a:ext cx="18261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运动中心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2920" y="2098217"/>
            <a:ext cx="305724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星期天早上哥哥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0167" y="22035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在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75513" y="3599668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游泳。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3884647"/>
              </p:ext>
            </p:extLst>
          </p:nvPr>
        </p:nvGraphicFramePr>
        <p:xfrm>
          <a:off x="457200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7096"/>
                <a:gridCol w="1834445"/>
                <a:gridCol w="1185333"/>
                <a:gridCol w="1455326"/>
                <a:gridCol w="2057400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Time</a:t>
                      </a:r>
                      <a:endParaRPr lang="en-US" sz="3200" dirty="0"/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S</a:t>
                      </a:r>
                      <a:r>
                        <a:rPr lang="en-US" altLang="zh-CN" sz="3200" dirty="0" smtClean="0"/>
                        <a:t>ubjects</a:t>
                      </a:r>
                      <a:endParaRPr lang="en-US" sz="3200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在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</a:rPr>
                        <a:t>zài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places</a:t>
                      </a:r>
                      <a:endParaRPr lang="en-US" sz="3200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00FF"/>
                          </a:solidFill>
                        </a:rPr>
                        <a:t>do something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Content Placeholder 4"/>
          <p:cNvPicPr/>
          <p:nvPr/>
        </p:nvPicPr>
        <p:blipFill>
          <a:blip r:embed="rId2"/>
          <a:srcRect l="-26733" r="-26733"/>
          <a:stretch>
            <a:fillRect/>
          </a:stretch>
        </p:blipFill>
        <p:spPr>
          <a:xfrm>
            <a:off x="2746963" y="3035616"/>
            <a:ext cx="4402667" cy="261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27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3084" y="3459680"/>
            <a:ext cx="1005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商店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2920" y="2098217"/>
            <a:ext cx="264687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今天中午妈妈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0167" y="220351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在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75513" y="3599668"/>
            <a:ext cx="18261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买衣服。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595718"/>
              </p:ext>
            </p:extLst>
          </p:nvPr>
        </p:nvGraphicFramePr>
        <p:xfrm>
          <a:off x="457200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7096"/>
                <a:gridCol w="1834445"/>
                <a:gridCol w="1185333"/>
                <a:gridCol w="1455326"/>
                <a:gridCol w="2057400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Time</a:t>
                      </a:r>
                      <a:endParaRPr lang="en-US" sz="3200" dirty="0"/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S</a:t>
                      </a:r>
                      <a:r>
                        <a:rPr lang="en-US" altLang="zh-CN" sz="3200" dirty="0" smtClean="0"/>
                        <a:t>ubjects</a:t>
                      </a:r>
                      <a:endParaRPr lang="en-US" sz="3200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在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</a:rPr>
                        <a:t>zài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places</a:t>
                      </a:r>
                      <a:endParaRPr lang="en-US" sz="3200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00FF"/>
                          </a:solidFill>
                        </a:rPr>
                        <a:t>do something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Content Placeholder 4"/>
          <p:cNvPicPr/>
          <p:nvPr/>
        </p:nvPicPr>
        <p:blipFill>
          <a:blip r:embed="rId2"/>
          <a:srcRect l="-14895" r="-14895"/>
          <a:stretch>
            <a:fillRect/>
          </a:stretch>
        </p:blipFill>
        <p:spPr>
          <a:xfrm>
            <a:off x="3420167" y="2755070"/>
            <a:ext cx="3723242" cy="268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653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3643" y="1795298"/>
            <a:ext cx="100540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昨天</a:t>
            </a:r>
            <a:endParaRPr lang="en-GB" altLang="zh-CN" sz="3200" dirty="0" smtClean="0">
              <a:latin typeface="Kai"/>
              <a:ea typeface="Kai"/>
              <a:cs typeface="Kai"/>
            </a:endParaRPr>
          </a:p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今天</a:t>
            </a:r>
            <a:endParaRPr lang="en-GB" altLang="zh-CN" sz="3200" dirty="0" smtClean="0">
              <a:latin typeface="Kai"/>
              <a:ea typeface="Kai"/>
              <a:cs typeface="Kai"/>
            </a:endParaRPr>
          </a:p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明天</a:t>
            </a:r>
            <a:endParaRPr lang="en-GB" altLang="zh-CN" sz="3200" dirty="0" smtClean="0">
              <a:latin typeface="Kai"/>
              <a:ea typeface="Kai"/>
              <a:cs typeface="Kai"/>
            </a:endParaRPr>
          </a:p>
          <a:p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28446" y="1917594"/>
            <a:ext cx="1005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饭厅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73425" y="2502370"/>
            <a:ext cx="1005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学校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6540" y="3087146"/>
            <a:ext cx="1005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客厅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73425" y="3655866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电影院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15595" y="4184444"/>
            <a:ext cx="18261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运动中心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31355" y="4769220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图书馆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23113" y="2098217"/>
            <a:ext cx="18261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上中文课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9524" y="2682993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听音乐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82376" y="3071090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买东西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75513" y="3599668"/>
            <a:ext cx="1005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上网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75723" y="4096460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看电视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72007" y="4578104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看电影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81397" y="5147368"/>
            <a:ext cx="1005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看书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64121" y="5612768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打网球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81397" y="5917685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踢足球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73701" y="1612846"/>
            <a:ext cx="14157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吃早饭</a:t>
            </a:r>
            <a:endParaRPr lang="en-US" sz="32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2" name="Oval Callout 1"/>
          <p:cNvSpPr/>
          <p:nvPr/>
        </p:nvSpPr>
        <p:spPr>
          <a:xfrm>
            <a:off x="653643" y="5612768"/>
            <a:ext cx="3286891" cy="989589"/>
          </a:xfrm>
          <a:prstGeom prst="wedgeEllipseCallout">
            <a:avLst>
              <a:gd name="adj1" fmla="val 50190"/>
              <a:gd name="adj2" fmla="val -63009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/>
              <a:t>我会了！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3756755" y="3065958"/>
            <a:ext cx="11557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dirty="0">
                <a:solidFill>
                  <a:srgbClr val="FF0000"/>
                </a:solidFill>
                <a:latin typeface="Kai"/>
                <a:ea typeface="Kai"/>
                <a:cs typeface="Kai"/>
              </a:rPr>
              <a:t>在</a:t>
            </a:r>
            <a:r>
              <a:rPr lang="en-US" sz="3600" dirty="0" err="1">
                <a:solidFill>
                  <a:srgbClr val="FF0000"/>
                </a:solidFill>
              </a:rPr>
              <a:t>zài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18078" y="5236333"/>
            <a:ext cx="1005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公园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45878" y="5732144"/>
            <a:ext cx="10054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solidFill>
                  <a:srgbClr val="008000"/>
                </a:solidFill>
                <a:latin typeface="Kai"/>
                <a:ea typeface="Kai"/>
                <a:cs typeface="Kai"/>
              </a:rPr>
              <a:t>卧室</a:t>
            </a:r>
            <a:endParaRPr lang="en-US" sz="3200" dirty="0">
              <a:solidFill>
                <a:srgbClr val="008000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3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3561428"/>
              </p:ext>
            </p:extLst>
          </p:nvPr>
        </p:nvGraphicFramePr>
        <p:xfrm>
          <a:off x="457200" y="368770"/>
          <a:ext cx="8229600" cy="12314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7096"/>
                <a:gridCol w="1834445"/>
                <a:gridCol w="1185333"/>
                <a:gridCol w="1455326"/>
                <a:gridCol w="2057400"/>
              </a:tblGrid>
              <a:tr h="12314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/>
                        <a:t>Time</a:t>
                      </a:r>
                      <a:endParaRPr lang="en-US" sz="3200" dirty="0"/>
                    </a:p>
                  </a:txBody>
                  <a:tcPr anchor="ctr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S</a:t>
                      </a:r>
                      <a:r>
                        <a:rPr lang="en-US" altLang="zh-CN" sz="3200" dirty="0" smtClean="0"/>
                        <a:t>ubjects</a:t>
                      </a:r>
                      <a:endParaRPr lang="en-US" sz="3200" dirty="0" smtClean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2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在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</a:rPr>
                        <a:t>zài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8000"/>
                          </a:solidFill>
                        </a:rPr>
                        <a:t>places</a:t>
                      </a:r>
                      <a:endParaRPr lang="en-US" sz="3200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200" dirty="0" smtClean="0">
                          <a:solidFill>
                            <a:srgbClr val="0000FF"/>
                          </a:solidFill>
                        </a:rPr>
                        <a:t>do something</a:t>
                      </a:r>
                      <a:endParaRPr lang="en-US" sz="3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806043" y="3768778"/>
            <a:ext cx="100540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早上</a:t>
            </a:r>
            <a:endParaRPr lang="en-GB" altLang="zh-CN" sz="3200" dirty="0" smtClean="0">
              <a:latin typeface="Kai"/>
              <a:ea typeface="Kai"/>
              <a:cs typeface="Kai"/>
            </a:endParaRPr>
          </a:p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下午</a:t>
            </a:r>
            <a:endParaRPr lang="en-GB" altLang="zh-CN" sz="3200" dirty="0">
              <a:latin typeface="Kai"/>
              <a:ea typeface="Kai"/>
              <a:cs typeface="Kai"/>
            </a:endParaRPr>
          </a:p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晚上</a:t>
            </a:r>
            <a:endParaRPr lang="en-GB" altLang="zh-CN" sz="3200" dirty="0" smtClean="0">
              <a:latin typeface="Kai"/>
              <a:ea typeface="Kai"/>
              <a:cs typeface="Kai"/>
            </a:endParaRPr>
          </a:p>
          <a:p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61184" y="3127513"/>
            <a:ext cx="59503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 smtClean="0">
                <a:latin typeface="Kai"/>
                <a:ea typeface="Kai"/>
                <a:cs typeface="Kai"/>
              </a:rPr>
              <a:t>我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241066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221</Words>
  <Application>Microsoft Macintosh PowerPoint</Application>
  <PresentationFormat>On-screen Show (4:3)</PresentationFormat>
  <Paragraphs>88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在zài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George Watson's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在zài</dc:title>
  <dc:creator>IT Services</dc:creator>
  <cp:lastModifiedBy>IT Services</cp:lastModifiedBy>
  <cp:revision>10</cp:revision>
  <dcterms:created xsi:type="dcterms:W3CDTF">2013-03-13T11:13:02Z</dcterms:created>
  <dcterms:modified xsi:type="dcterms:W3CDTF">2013-04-30T08:16:55Z</dcterms:modified>
</cp:coreProperties>
</file>