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  <p:sldId id="257" r:id="rId3"/>
    <p:sldId id="258" r:id="rId4"/>
    <p:sldId id="259" r:id="rId5"/>
    <p:sldId id="260" r:id="rId6"/>
    <p:sldId id="261" r:id="rId7"/>
    <p:sldId id="273" r:id="rId8"/>
    <p:sldId id="262" r:id="rId9"/>
    <p:sldId id="263" r:id="rId10"/>
    <p:sldId id="271" r:id="rId11"/>
    <p:sldId id="272" r:id="rId12"/>
    <p:sldId id="277" r:id="rId13"/>
    <p:sldId id="274" r:id="rId14"/>
    <p:sldId id="278" r:id="rId15"/>
    <p:sldId id="279" r:id="rId16"/>
    <p:sldId id="280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8" autoAdjust="0"/>
    <p:restoredTop sz="94660"/>
  </p:normalViewPr>
  <p:slideViewPr>
    <p:cSldViewPr snapToGrid="0" snapToObjects="1">
      <p:cViewPr varScale="1">
        <p:scale>
          <a:sx n="135" d="100"/>
          <a:sy n="135" d="100"/>
        </p:scale>
        <p:origin x="-9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2D01-9262-284D-96E5-1E847CC16BAE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0BF1-375A-AD40-AAD3-EFC32440A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294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2D01-9262-284D-96E5-1E847CC16BAE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0BF1-375A-AD40-AAD3-EFC32440A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9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2D01-9262-284D-96E5-1E847CC16BAE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0BF1-375A-AD40-AAD3-EFC32440A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445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2D01-9262-284D-96E5-1E847CC16BAE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0BF1-375A-AD40-AAD3-EFC32440A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590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2D01-9262-284D-96E5-1E847CC16BAE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0BF1-375A-AD40-AAD3-EFC32440A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033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2D01-9262-284D-96E5-1E847CC16BAE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0BF1-375A-AD40-AAD3-EFC32440A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609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2D01-9262-284D-96E5-1E847CC16BAE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0BF1-375A-AD40-AAD3-EFC32440A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529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2D01-9262-284D-96E5-1E847CC16BAE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0BF1-375A-AD40-AAD3-EFC32440A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958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2D01-9262-284D-96E5-1E847CC16BAE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0BF1-375A-AD40-AAD3-EFC32440A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654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2D01-9262-284D-96E5-1E847CC16BAE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0BF1-375A-AD40-AAD3-EFC32440A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475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2D01-9262-284D-96E5-1E847CC16BAE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0BF1-375A-AD40-AAD3-EFC32440A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247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12D01-9262-284D-96E5-1E847CC16BAE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00BF1-375A-AD40-AAD3-EFC32440A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576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9.png"/><Relationship Id="rId5" Type="http://schemas.openxmlformats.org/officeDocument/2006/relationships/image" Target="../media/image8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0395"/>
            <a:ext cx="7772400" cy="2080055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我住的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地方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。</a:t>
            </a:r>
            <a:r>
              <a:rPr lang="en-US" altLang="zh-CN" dirty="0" smtClean="0">
                <a:latin typeface="Kai"/>
                <a:ea typeface="Kai"/>
                <a:cs typeface="Kai"/>
              </a:rPr>
              <a:t/>
            </a:r>
            <a:br>
              <a:rPr lang="en-US" altLang="zh-CN" dirty="0" smtClean="0">
                <a:latin typeface="Kai"/>
                <a:ea typeface="Kai"/>
                <a:cs typeface="Kai"/>
              </a:rPr>
            </a:br>
            <a:r>
              <a:rPr lang="en-US" dirty="0" err="1"/>
              <a:t>Wǒ</a:t>
            </a:r>
            <a:r>
              <a:rPr lang="en-US" dirty="0"/>
              <a:t> </a:t>
            </a:r>
            <a:r>
              <a:rPr lang="en-US" dirty="0" err="1"/>
              <a:t>zhù</a:t>
            </a:r>
            <a:r>
              <a:rPr lang="en-US" dirty="0"/>
              <a:t> de </a:t>
            </a:r>
            <a:r>
              <a:rPr lang="en-US" dirty="0" err="1">
                <a:solidFill>
                  <a:srgbClr val="FF0000"/>
                </a:solidFill>
              </a:rPr>
              <a:t>dìfang</a:t>
            </a:r>
            <a:r>
              <a:rPr lang="en-US" dirty="0"/>
              <a:t> </a:t>
            </a:r>
            <a:r>
              <a:rPr lang="zh-CN" altLang="en-US" dirty="0" smtClean="0"/>
              <a:t>。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>My town</a:t>
            </a:r>
            <a:endParaRPr lang="en-US" dirty="0">
              <a:latin typeface="Kai"/>
              <a:ea typeface="Kai"/>
              <a:cs typeface="Ka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334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超市</a:t>
            </a:r>
            <a:r>
              <a:rPr lang="en-US" dirty="0" err="1"/>
              <a:t>chāoshì</a:t>
            </a:r>
            <a:r>
              <a:rPr lang="en-US" dirty="0" smtClean="0"/>
              <a:t> 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17050" r="-170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53676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邮局</a:t>
            </a:r>
            <a:r>
              <a:rPr lang="en-US" dirty="0" err="1"/>
              <a:t>yóujú</a:t>
            </a:r>
            <a:r>
              <a:rPr lang="en-US" dirty="0"/>
              <a:t> </a:t>
            </a:r>
            <a:r>
              <a:rPr lang="en-US" dirty="0" smtClean="0"/>
              <a:t> 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28005" r="-2800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996427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银行</a:t>
            </a:r>
            <a:r>
              <a:rPr lang="en-US" dirty="0" err="1"/>
              <a:t>yínháng</a:t>
            </a:r>
            <a:r>
              <a:rPr lang="en-US" dirty="0" smtClean="0"/>
              <a:t> 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348197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4"/>
          <p:cNvPicPr>
            <a:picLocks noChangeAspect="1"/>
          </p:cNvPicPr>
          <p:nvPr/>
        </p:nvPicPr>
        <p:blipFill>
          <a:blip r:embed="rId2"/>
          <a:srcRect l="-14895" r="-14895"/>
          <a:stretch>
            <a:fillRect/>
          </a:stretch>
        </p:blipFill>
        <p:spPr>
          <a:xfrm>
            <a:off x="457200" y="264788"/>
            <a:ext cx="3539361" cy="1946512"/>
          </a:xfrm>
          <a:prstGeom prst="rect">
            <a:avLst/>
          </a:prstGeom>
        </p:spPr>
      </p:pic>
      <p:pic>
        <p:nvPicPr>
          <p:cNvPr id="10" name="Content Placeholder 3"/>
          <p:cNvPicPr>
            <a:picLocks noChangeAspect="1"/>
          </p:cNvPicPr>
          <p:nvPr/>
        </p:nvPicPr>
        <p:blipFill>
          <a:blip r:embed="rId3"/>
          <a:srcRect l="-18187" r="-18187"/>
          <a:stretch>
            <a:fillRect/>
          </a:stretch>
        </p:blipFill>
        <p:spPr>
          <a:xfrm>
            <a:off x="-248264" y="4188015"/>
            <a:ext cx="4326871" cy="2379612"/>
          </a:xfrm>
          <a:prstGeom prst="rect">
            <a:avLst/>
          </a:prstGeom>
        </p:spPr>
      </p:pic>
      <p:pic>
        <p:nvPicPr>
          <p:cNvPr id="11" name="Content Placeholder 4"/>
          <p:cNvPicPr>
            <a:picLocks noChangeAspect="1"/>
          </p:cNvPicPr>
          <p:nvPr/>
        </p:nvPicPr>
        <p:blipFill>
          <a:blip r:embed="rId4"/>
          <a:srcRect l="-28005" r="-28005"/>
          <a:stretch>
            <a:fillRect/>
          </a:stretch>
        </p:blipFill>
        <p:spPr>
          <a:xfrm>
            <a:off x="2623560" y="2061763"/>
            <a:ext cx="3866183" cy="2126252"/>
          </a:xfrm>
          <a:prstGeom prst="rect">
            <a:avLst/>
          </a:prstGeom>
        </p:spPr>
      </p:pic>
      <p:pic>
        <p:nvPicPr>
          <p:cNvPr id="12" name="Content Placeholder 4"/>
          <p:cNvPicPr>
            <a:picLocks noChangeAspect="1"/>
          </p:cNvPicPr>
          <p:nvPr/>
        </p:nvPicPr>
        <p:blipFill>
          <a:blip r:embed="rId5"/>
          <a:srcRect l="-17050" r="-17050"/>
          <a:stretch>
            <a:fillRect/>
          </a:stretch>
        </p:blipFill>
        <p:spPr>
          <a:xfrm>
            <a:off x="5583630" y="418240"/>
            <a:ext cx="2988433" cy="1643523"/>
          </a:xfrm>
          <a:prstGeom prst="rect">
            <a:avLst/>
          </a:prstGeom>
        </p:spPr>
      </p:pic>
      <p:pic>
        <p:nvPicPr>
          <p:cNvPr id="13" name="Content Placeholder 4"/>
          <p:cNvPicPr>
            <a:picLocks noChangeAspect="1"/>
          </p:cNvPicPr>
          <p:nvPr/>
        </p:nvPicPr>
        <p:blipFill>
          <a:blip r:embed="rId6"/>
          <a:srcRect l="-18314" r="-18314"/>
          <a:stretch>
            <a:fillRect/>
          </a:stretch>
        </p:blipFill>
        <p:spPr>
          <a:xfrm>
            <a:off x="4901972" y="4133251"/>
            <a:ext cx="4426448" cy="243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94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095"/>
            <a:ext cx="8229600" cy="1143000"/>
          </a:xfrm>
        </p:spPr>
        <p:txBody>
          <a:bodyPr>
            <a:noAutofit/>
          </a:bodyPr>
          <a:lstStyle/>
          <a:p>
            <a:r>
              <a:rPr lang="en-US" altLang="zh-CN" sz="2800" dirty="0" smtClean="0"/>
              <a:t>Find the lost parts of the characters and write the correct ones on your jotter.</a:t>
            </a:r>
            <a:endParaRPr lang="en-US" sz="28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194977"/>
              </p:ext>
            </p:extLst>
          </p:nvPr>
        </p:nvGraphicFramePr>
        <p:xfrm>
          <a:off x="1580445" y="1191050"/>
          <a:ext cx="6096000" cy="51815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2344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云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力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中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心</a:t>
                      </a:r>
                      <a:endParaRPr lang="en-US" sz="2800" dirty="0"/>
                    </a:p>
                  </a:txBody>
                  <a:tcPr/>
                </a:tc>
              </a:tr>
              <a:tr h="2344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火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占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44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公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元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44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电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景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完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44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走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巾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44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商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占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44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十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勿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官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44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艮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彳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44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由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尸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44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冬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书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官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2586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861955"/>
              </p:ext>
            </p:extLst>
          </p:nvPr>
        </p:nvGraphicFramePr>
        <p:xfrm>
          <a:off x="1580445" y="457273"/>
          <a:ext cx="6096000" cy="51815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2344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运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动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中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心</a:t>
                      </a:r>
                      <a:endParaRPr lang="en-US" sz="2800" dirty="0"/>
                    </a:p>
                  </a:txBody>
                  <a:tcPr/>
                </a:tc>
              </a:tr>
              <a:tr h="2344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火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车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站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44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公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园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44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电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影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院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44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超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市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44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商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店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44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博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物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馆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44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银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行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44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邮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局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44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图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书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馆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5690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7482" y="599383"/>
            <a:ext cx="2664061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4000" dirty="0" smtClean="0">
                <a:latin typeface="Kai"/>
                <a:ea typeface="Kai"/>
                <a:cs typeface="Kai"/>
              </a:rPr>
              <a:t>1 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电影院</a:t>
            </a:r>
            <a:endParaRPr lang="en-GB" altLang="zh-CN" sz="4000" dirty="0" smtClean="0">
              <a:latin typeface="Kai"/>
              <a:ea typeface="Kai"/>
              <a:cs typeface="Kai"/>
            </a:endParaRPr>
          </a:p>
          <a:p>
            <a:endParaRPr lang="en-GB" altLang="zh-CN" sz="4000" dirty="0" smtClean="0">
              <a:latin typeface="Kai"/>
              <a:ea typeface="Kai"/>
              <a:cs typeface="Kai"/>
            </a:endParaRPr>
          </a:p>
          <a:p>
            <a:r>
              <a:rPr lang="en-GB" altLang="zh-CN" sz="4000" dirty="0" smtClean="0">
                <a:latin typeface="Kai"/>
                <a:ea typeface="Kai"/>
                <a:cs typeface="Kai"/>
              </a:rPr>
              <a:t>2 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火车站</a:t>
            </a:r>
            <a:endParaRPr lang="en-GB" altLang="zh-CN" sz="4000" dirty="0" smtClean="0">
              <a:latin typeface="Kai"/>
              <a:ea typeface="Kai"/>
              <a:cs typeface="Kai"/>
            </a:endParaRPr>
          </a:p>
          <a:p>
            <a:endParaRPr lang="en-GB" altLang="zh-CN" sz="4000" dirty="0" smtClean="0">
              <a:latin typeface="Kai"/>
              <a:ea typeface="Kai"/>
              <a:cs typeface="Kai"/>
            </a:endParaRPr>
          </a:p>
          <a:p>
            <a:r>
              <a:rPr lang="en-GB" altLang="zh-CN" sz="4000" dirty="0" smtClean="0">
                <a:latin typeface="Kai"/>
                <a:ea typeface="Kai"/>
                <a:cs typeface="Kai"/>
              </a:rPr>
              <a:t>3 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运动中心</a:t>
            </a:r>
            <a:endParaRPr lang="en-GB" altLang="zh-CN" sz="4000" dirty="0" smtClean="0">
              <a:latin typeface="Kai"/>
              <a:ea typeface="Kai"/>
              <a:cs typeface="Kai"/>
            </a:endParaRPr>
          </a:p>
          <a:p>
            <a:endParaRPr lang="en-GB" altLang="zh-CN" sz="4000" dirty="0" smtClean="0">
              <a:latin typeface="Kai"/>
              <a:ea typeface="Kai"/>
              <a:cs typeface="Kai"/>
            </a:endParaRPr>
          </a:p>
          <a:p>
            <a:r>
              <a:rPr lang="en-GB" altLang="zh-CN" sz="4000" dirty="0" smtClean="0">
                <a:latin typeface="Kai"/>
                <a:ea typeface="Kai"/>
                <a:cs typeface="Kai"/>
              </a:rPr>
              <a:t>4 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商店</a:t>
            </a:r>
            <a:endParaRPr lang="en-GB" altLang="zh-CN" sz="4000" dirty="0" smtClean="0">
              <a:latin typeface="Kai"/>
              <a:ea typeface="Kai"/>
              <a:cs typeface="Kai"/>
            </a:endParaRPr>
          </a:p>
          <a:p>
            <a:endParaRPr lang="en-GB" altLang="zh-CN" sz="4000" dirty="0" smtClean="0">
              <a:latin typeface="Kai"/>
              <a:ea typeface="Kai"/>
              <a:cs typeface="Kai"/>
            </a:endParaRPr>
          </a:p>
          <a:p>
            <a:r>
              <a:rPr lang="en-GB" altLang="zh-CN" sz="4000" dirty="0" smtClean="0">
                <a:latin typeface="Kai"/>
                <a:ea typeface="Kai"/>
                <a:cs typeface="Kai"/>
              </a:rPr>
              <a:t>5 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邮局</a:t>
            </a:r>
            <a:endParaRPr lang="en-GB" altLang="zh-CN" sz="4000" dirty="0" smtClean="0">
              <a:latin typeface="Kai"/>
              <a:ea typeface="Kai"/>
              <a:cs typeface="Ka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54696" y="610136"/>
            <a:ext cx="2151100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4000" dirty="0" smtClean="0">
                <a:latin typeface="Kai"/>
                <a:ea typeface="Kai"/>
                <a:cs typeface="Kai"/>
              </a:rPr>
              <a:t>6 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公园</a:t>
            </a:r>
            <a:endParaRPr lang="en-GB" altLang="zh-CN" sz="4000" dirty="0" smtClean="0">
              <a:latin typeface="Kai"/>
              <a:ea typeface="Kai"/>
              <a:cs typeface="Kai"/>
            </a:endParaRPr>
          </a:p>
          <a:p>
            <a:endParaRPr lang="en-GB" altLang="zh-CN" sz="4000" dirty="0" smtClean="0">
              <a:latin typeface="Kai"/>
              <a:ea typeface="Kai"/>
              <a:cs typeface="Kai"/>
            </a:endParaRPr>
          </a:p>
          <a:p>
            <a:r>
              <a:rPr lang="en-GB" altLang="zh-CN" sz="4000" dirty="0" smtClean="0">
                <a:latin typeface="Kai"/>
                <a:ea typeface="Kai"/>
                <a:cs typeface="Kai"/>
              </a:rPr>
              <a:t>7 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图书馆</a:t>
            </a:r>
            <a:endParaRPr lang="en-GB" altLang="zh-CN" sz="4000" dirty="0" smtClean="0">
              <a:latin typeface="Kai"/>
              <a:ea typeface="Kai"/>
              <a:cs typeface="Kai"/>
            </a:endParaRPr>
          </a:p>
          <a:p>
            <a:endParaRPr lang="en-GB" altLang="zh-CN" sz="4000" dirty="0" smtClean="0">
              <a:latin typeface="Kai"/>
              <a:ea typeface="Kai"/>
              <a:cs typeface="Kai"/>
            </a:endParaRPr>
          </a:p>
          <a:p>
            <a:r>
              <a:rPr lang="en-GB" altLang="zh-CN" sz="4000" dirty="0" smtClean="0">
                <a:latin typeface="Kai"/>
                <a:ea typeface="Kai"/>
                <a:cs typeface="Kai"/>
              </a:rPr>
              <a:t>8 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博物馆</a:t>
            </a:r>
            <a:endParaRPr lang="en-GB" altLang="zh-CN" sz="4000" dirty="0" smtClean="0">
              <a:latin typeface="Kai"/>
              <a:ea typeface="Kai"/>
              <a:cs typeface="Kai"/>
            </a:endParaRPr>
          </a:p>
          <a:p>
            <a:endParaRPr lang="en-GB" altLang="zh-CN" sz="4000" dirty="0" smtClean="0">
              <a:latin typeface="Kai"/>
              <a:ea typeface="Kai"/>
              <a:cs typeface="Kai"/>
            </a:endParaRPr>
          </a:p>
          <a:p>
            <a:r>
              <a:rPr lang="en-GB" altLang="zh-CN" sz="4000" dirty="0" smtClean="0">
                <a:latin typeface="Kai"/>
                <a:ea typeface="Kai"/>
                <a:cs typeface="Kai"/>
              </a:rPr>
              <a:t>9 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银行</a:t>
            </a:r>
            <a:endParaRPr lang="en-GB" altLang="zh-CN" sz="4000" dirty="0" smtClean="0">
              <a:latin typeface="Kai"/>
              <a:ea typeface="Kai"/>
              <a:cs typeface="Kai"/>
            </a:endParaRPr>
          </a:p>
          <a:p>
            <a:endParaRPr lang="en-GB" altLang="zh-CN" sz="4000" dirty="0" smtClean="0">
              <a:latin typeface="Kai"/>
              <a:ea typeface="Kai"/>
              <a:cs typeface="Kai"/>
            </a:endParaRPr>
          </a:p>
          <a:p>
            <a:r>
              <a:rPr lang="en-GB" altLang="zh-CN" sz="4000" dirty="0" smtClean="0">
                <a:latin typeface="Kai"/>
                <a:ea typeface="Kai"/>
                <a:cs typeface="Kai"/>
              </a:rPr>
              <a:t>10 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超市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052202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公园</a:t>
            </a:r>
            <a:r>
              <a:rPr lang="en-US" dirty="0" err="1"/>
              <a:t>gōngyuán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33985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运动中心</a:t>
            </a:r>
            <a:r>
              <a:rPr lang="en-US" dirty="0" err="1"/>
              <a:t>yùndòng</a:t>
            </a:r>
            <a:r>
              <a:rPr lang="en-US" dirty="0"/>
              <a:t> </a:t>
            </a:r>
            <a:r>
              <a:rPr lang="en-US" dirty="0" err="1"/>
              <a:t>zhōngxīn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26733" r="-2673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39246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电影院</a:t>
            </a:r>
            <a:r>
              <a:rPr lang="en-US" dirty="0" err="1"/>
              <a:t>diànyǐngyuàn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10459" r="-104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07974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图书馆</a:t>
            </a:r>
            <a:r>
              <a:rPr lang="en-US" dirty="0" err="1"/>
              <a:t>túshūguǎn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18130" r="-18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02003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火车站</a:t>
            </a:r>
            <a:r>
              <a:rPr lang="en-US" dirty="0" err="1" smtClean="0"/>
              <a:t>huǒchēzhàn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86301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Content Placeholder 7"/>
          <p:cNvPicPr>
            <a:picLocks noChangeAspect="1"/>
          </p:cNvPicPr>
          <p:nvPr/>
        </p:nvPicPr>
        <p:blipFill>
          <a:blip r:embed="rId2"/>
          <a:srcRect l="-18187" r="-18187"/>
          <a:stretch>
            <a:fillRect/>
          </a:stretch>
        </p:blipFill>
        <p:spPr>
          <a:xfrm>
            <a:off x="2617219" y="2235483"/>
            <a:ext cx="4246034" cy="2335155"/>
          </a:xfrm>
          <a:prstGeom prst="rect">
            <a:avLst/>
          </a:prstGeom>
        </p:spPr>
      </p:pic>
      <p:pic>
        <p:nvPicPr>
          <p:cNvPr id="10" name="Content Placeholder 4"/>
          <p:cNvPicPr>
            <a:picLocks noChangeAspect="1"/>
          </p:cNvPicPr>
          <p:nvPr/>
        </p:nvPicPr>
        <p:blipFill>
          <a:blip r:embed="rId3"/>
          <a:srcRect l="-26733" r="-26733"/>
          <a:stretch>
            <a:fillRect/>
          </a:stretch>
        </p:blipFill>
        <p:spPr>
          <a:xfrm>
            <a:off x="-249473" y="4245995"/>
            <a:ext cx="4398102" cy="2418787"/>
          </a:xfrm>
          <a:prstGeom prst="rect">
            <a:avLst/>
          </a:prstGeom>
        </p:spPr>
      </p:pic>
      <p:pic>
        <p:nvPicPr>
          <p:cNvPr id="11" name="Content Placeholder 4"/>
          <p:cNvPicPr>
            <a:picLocks noChangeAspect="1"/>
          </p:cNvPicPr>
          <p:nvPr/>
        </p:nvPicPr>
        <p:blipFill>
          <a:blip r:embed="rId4"/>
          <a:srcRect l="-10459" r="-10459"/>
          <a:stretch>
            <a:fillRect/>
          </a:stretch>
        </p:blipFill>
        <p:spPr>
          <a:xfrm>
            <a:off x="-6691" y="274638"/>
            <a:ext cx="3978950" cy="2188269"/>
          </a:xfrm>
          <a:prstGeom prst="rect">
            <a:avLst/>
          </a:prstGeom>
        </p:spPr>
      </p:pic>
      <p:pic>
        <p:nvPicPr>
          <p:cNvPr id="12" name="Content Placeholder 4"/>
          <p:cNvPicPr>
            <a:picLocks noChangeAspect="1"/>
          </p:cNvPicPr>
          <p:nvPr/>
        </p:nvPicPr>
        <p:blipFill>
          <a:blip r:embed="rId5"/>
          <a:srcRect l="-18130" r="-18130"/>
          <a:stretch>
            <a:fillRect/>
          </a:stretch>
        </p:blipFill>
        <p:spPr>
          <a:xfrm>
            <a:off x="5070403" y="4388331"/>
            <a:ext cx="4286032" cy="2357153"/>
          </a:xfrm>
          <a:prstGeom prst="rect">
            <a:avLst/>
          </a:prstGeom>
        </p:spPr>
      </p:pic>
      <p:pic>
        <p:nvPicPr>
          <p:cNvPr id="13" name="Content Placeholder 6"/>
          <p:cNvPicPr>
            <a:picLocks noChangeAspect="1"/>
          </p:cNvPicPr>
          <p:nvPr/>
        </p:nvPicPr>
        <p:blipFill>
          <a:blip r:embed="rId6"/>
          <a:srcRect l="-18187" r="-18187"/>
          <a:stretch>
            <a:fillRect/>
          </a:stretch>
        </p:blipFill>
        <p:spPr>
          <a:xfrm>
            <a:off x="5595963" y="90338"/>
            <a:ext cx="3900537" cy="214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152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商店</a:t>
            </a:r>
            <a:r>
              <a:rPr lang="en-US" dirty="0" err="1"/>
              <a:t>shāngdiàn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14895" r="-148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85682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博物馆</a:t>
            </a:r>
            <a:r>
              <a:rPr lang="en-US" dirty="0" err="1"/>
              <a:t>bówùguǎn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18314" r="-183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58885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166</Words>
  <Application>Microsoft Macintosh PowerPoint</Application>
  <PresentationFormat>On-screen Show (4:3)</PresentationFormat>
  <Paragraphs>101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我住的地方。 Wǒ zhù de dìfang 。 My town</vt:lpstr>
      <vt:lpstr>公园gōngyuán</vt:lpstr>
      <vt:lpstr>运动中心yùndòng zhōngxīn</vt:lpstr>
      <vt:lpstr>电影院diànyǐngyuàn</vt:lpstr>
      <vt:lpstr>图书馆túshūguǎn</vt:lpstr>
      <vt:lpstr>火车站huǒchēzhàn</vt:lpstr>
      <vt:lpstr>PowerPoint Presentation</vt:lpstr>
      <vt:lpstr>商店shāngdiàn</vt:lpstr>
      <vt:lpstr>博物馆bówùguǎn</vt:lpstr>
      <vt:lpstr>超市chāoshì </vt:lpstr>
      <vt:lpstr>邮局yóujú  </vt:lpstr>
      <vt:lpstr>银行yínháng </vt:lpstr>
      <vt:lpstr>PowerPoint Presentation</vt:lpstr>
      <vt:lpstr>Find the lost parts of the characters and write the correct ones on your jotter.</vt:lpstr>
      <vt:lpstr>PowerPoint Presentation</vt:lpstr>
      <vt:lpstr>PowerPoint Presentation</vt:lpstr>
    </vt:vector>
  </TitlesOfParts>
  <Company>George Watson's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我家的房子 Wǒ jiā de fángzi </dc:title>
  <dc:creator>IT Services</dc:creator>
  <cp:lastModifiedBy>IT Services</cp:lastModifiedBy>
  <cp:revision>21</cp:revision>
  <dcterms:created xsi:type="dcterms:W3CDTF">2013-03-18T10:03:07Z</dcterms:created>
  <dcterms:modified xsi:type="dcterms:W3CDTF">2013-04-30T08:23:52Z</dcterms:modified>
</cp:coreProperties>
</file>