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4" r:id="rId7"/>
    <p:sldId id="265" r:id="rId8"/>
    <p:sldId id="261" r:id="rId9"/>
    <p:sldId id="262" r:id="rId10"/>
    <p:sldId id="263" r:id="rId1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35" d="100"/>
          <a:sy n="135" d="100"/>
        </p:scale>
        <p:origin x="-944" y="-1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printerSettings" Target="printerSettings/printerSettings1.bin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altLang="zh-TW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altLang="zh-TW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A44C8D-A25A-1E43-B820-C049E32F814F}" type="datetimeFigureOut">
              <a:rPr lang="en-US" smtClean="0"/>
              <a:t>10/06/2013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9058AF-7615-BA46-A19C-42936DE4F2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72313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A44C8D-A25A-1E43-B820-C049E32F814F}" type="datetimeFigureOut">
              <a:rPr lang="en-US" smtClean="0"/>
              <a:t>10/06/2013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9058AF-7615-BA46-A19C-42936DE4F2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63204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A44C8D-A25A-1E43-B820-C049E32F814F}" type="datetimeFigureOut">
              <a:rPr lang="en-US" smtClean="0"/>
              <a:t>10/06/2013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9058AF-7615-BA46-A19C-42936DE4F2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0493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A44C8D-A25A-1E43-B820-C049E32F814F}" type="datetimeFigureOut">
              <a:rPr lang="en-US" smtClean="0"/>
              <a:t>10/06/2013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9058AF-7615-BA46-A19C-42936DE4F2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76494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A44C8D-A25A-1E43-B820-C049E32F814F}" type="datetimeFigureOut">
              <a:rPr lang="en-US" smtClean="0"/>
              <a:t>10/06/2013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9058AF-7615-BA46-A19C-42936DE4F2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16843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A44C8D-A25A-1E43-B820-C049E32F814F}" type="datetimeFigureOut">
              <a:rPr lang="en-US" smtClean="0"/>
              <a:t>10/06/2013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9058AF-7615-BA46-A19C-42936DE4F2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66519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A44C8D-A25A-1E43-B820-C049E32F814F}" type="datetimeFigureOut">
              <a:rPr lang="en-US" smtClean="0"/>
              <a:t>10/06/2013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9058AF-7615-BA46-A19C-42936DE4F2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9751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A44C8D-A25A-1E43-B820-C049E32F814F}" type="datetimeFigureOut">
              <a:rPr lang="en-US" smtClean="0"/>
              <a:t>10/06/2013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9058AF-7615-BA46-A19C-42936DE4F2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3591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A44C8D-A25A-1E43-B820-C049E32F814F}" type="datetimeFigureOut">
              <a:rPr lang="en-US" smtClean="0"/>
              <a:t>10/06/2013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9058AF-7615-BA46-A19C-42936DE4F2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78888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A44C8D-A25A-1E43-B820-C049E32F814F}" type="datetimeFigureOut">
              <a:rPr lang="en-US" smtClean="0"/>
              <a:t>10/06/2013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9058AF-7615-BA46-A19C-42936DE4F2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31098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A44C8D-A25A-1E43-B820-C049E32F814F}" type="datetimeFigureOut">
              <a:rPr lang="en-US" smtClean="0"/>
              <a:t>10/06/2013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9058AF-7615-BA46-A19C-42936DE4F2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0497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zh-TW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zh-TW" smtClean="0"/>
              <a:t>Click to edit Master text styles</a:t>
            </a:r>
          </a:p>
          <a:p>
            <a:pPr lvl="1"/>
            <a:r>
              <a:rPr lang="en-US" altLang="zh-TW" smtClean="0"/>
              <a:t>Second level</a:t>
            </a:r>
          </a:p>
          <a:p>
            <a:pPr lvl="2"/>
            <a:r>
              <a:rPr lang="en-US" altLang="zh-TW" smtClean="0"/>
              <a:t>Third level</a:t>
            </a:r>
          </a:p>
          <a:p>
            <a:pPr lvl="3"/>
            <a:r>
              <a:rPr lang="en-US" altLang="zh-TW" smtClean="0"/>
              <a:t>Fourth level</a:t>
            </a:r>
          </a:p>
          <a:p>
            <a:pPr lvl="4"/>
            <a:r>
              <a:rPr lang="en-US" altLang="zh-TW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A44C8D-A25A-1E43-B820-C049E32F814F}" type="datetimeFigureOut">
              <a:rPr lang="en-US" smtClean="0"/>
              <a:t>10/06/2013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9058AF-7615-BA46-A19C-42936DE4F2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14790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7" Type="http://schemas.openxmlformats.org/officeDocument/2006/relationships/image" Target="../media/image6.png"/><Relationship Id="rId8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4" Type="http://schemas.openxmlformats.org/officeDocument/2006/relationships/image" Target="../media/image10.png"/><Relationship Id="rId5" Type="http://schemas.openxmlformats.org/officeDocument/2006/relationships/image" Target="../media/image11.png"/><Relationship Id="rId6" Type="http://schemas.openxmlformats.org/officeDocument/2006/relationships/image" Target="../media/image6.png"/><Relationship Id="rId7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4" Type="http://schemas.openxmlformats.org/officeDocument/2006/relationships/image" Target="../media/image6.png"/><Relationship Id="rId5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zh-TW" dirty="0" smtClean="0">
                <a:latin typeface="Kai"/>
                <a:ea typeface="Kai"/>
                <a:cs typeface="Kai"/>
              </a:rPr>
              <a:t>V </a:t>
            </a:r>
            <a:r>
              <a:rPr lang="zh-CN" altLang="en-US" dirty="0" smtClean="0">
                <a:latin typeface="Kai"/>
                <a:ea typeface="Kai"/>
                <a:cs typeface="Kai"/>
              </a:rPr>
              <a:t>不</a:t>
            </a:r>
            <a:r>
              <a:rPr lang="en-US" altLang="zh-CN" dirty="0" smtClean="0">
                <a:latin typeface="Kai"/>
                <a:ea typeface="Kai"/>
                <a:cs typeface="Kai"/>
              </a:rPr>
              <a:t> V</a:t>
            </a:r>
            <a:endParaRPr lang="en-US" dirty="0">
              <a:latin typeface="Kai"/>
              <a:ea typeface="Kai"/>
              <a:cs typeface="Kai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zh-CN" dirty="0" smtClean="0"/>
              <a:t>To ask yes/no questions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15761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CN" altLang="en-US" dirty="0">
                <a:latin typeface="Kai"/>
                <a:ea typeface="Kai"/>
                <a:cs typeface="Kai"/>
              </a:rPr>
              <a:t>你将来想做什</a:t>
            </a:r>
            <a:r>
              <a:rPr lang="zh-CN" altLang="en-US" dirty="0" smtClean="0">
                <a:latin typeface="Kai"/>
                <a:ea typeface="Kai"/>
                <a:cs typeface="Kai"/>
              </a:rPr>
              <a:t>么？－</a:t>
            </a:r>
            <a:r>
              <a:rPr lang="zh-CN" altLang="en-US" dirty="0">
                <a:latin typeface="Kai"/>
                <a:ea typeface="Kai"/>
                <a:cs typeface="Kai"/>
              </a:rPr>
              <a:t>我将来想做</a:t>
            </a:r>
            <a:r>
              <a:rPr lang="en-GB" dirty="0">
                <a:latin typeface="Kai"/>
                <a:ea typeface="Kai"/>
                <a:cs typeface="Kai"/>
              </a:rPr>
              <a:t>…</a:t>
            </a:r>
            <a:r>
              <a:rPr lang="en-GB" dirty="0">
                <a:latin typeface="Kai"/>
                <a:ea typeface="Kai"/>
                <a:cs typeface="Kai"/>
              </a:rPr>
              <a:t> </a:t>
            </a:r>
            <a:endParaRPr lang="en-US" dirty="0">
              <a:latin typeface="Kai"/>
              <a:ea typeface="Kai"/>
              <a:cs typeface="Kai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Interview your classmates to find out “</a:t>
            </a:r>
            <a:r>
              <a:rPr lang="zh-CN" altLang="en-US" dirty="0">
                <a:latin typeface="Kai"/>
                <a:ea typeface="Kai"/>
                <a:cs typeface="Kai"/>
              </a:rPr>
              <a:t>他们将来想做什么？</a:t>
            </a:r>
            <a:r>
              <a:rPr lang="zh-CN" altLang="en-US" dirty="0"/>
              <a:t>”</a:t>
            </a:r>
            <a:r>
              <a:rPr lang="en-GB" dirty="0"/>
              <a:t>Take notes and report back the numbers to the class.</a:t>
            </a:r>
          </a:p>
          <a:p>
            <a:r>
              <a:rPr lang="en-US" sz="4400" dirty="0" smtClean="0">
                <a:solidFill>
                  <a:srgbClr val="FF0000"/>
                </a:solidFill>
              </a:rPr>
              <a:t>NO ENGLISH!! </a:t>
            </a:r>
            <a:r>
              <a:rPr lang="zh-CN" altLang="en-US" sz="4400" dirty="0" smtClean="0">
                <a:solidFill>
                  <a:srgbClr val="FF0000"/>
                </a:solidFill>
                <a:latin typeface="Kai"/>
                <a:ea typeface="Kai"/>
                <a:cs typeface="Kai"/>
              </a:rPr>
              <a:t>没</a:t>
            </a:r>
            <a:r>
              <a:rPr lang="zh-CN" altLang="en-US" sz="4400" dirty="0">
                <a:solidFill>
                  <a:srgbClr val="FF0000"/>
                </a:solidFill>
                <a:latin typeface="Kai"/>
                <a:ea typeface="Kai"/>
                <a:cs typeface="Kai"/>
              </a:rPr>
              <a:t>有英文</a:t>
            </a:r>
            <a:r>
              <a:rPr lang="zh-CN" altLang="en-US" sz="4400" dirty="0" smtClean="0">
                <a:solidFill>
                  <a:srgbClr val="FF0000"/>
                </a:solidFill>
                <a:latin typeface="Kai"/>
                <a:ea typeface="Kai"/>
                <a:cs typeface="Kai"/>
              </a:rPr>
              <a:t>！</a:t>
            </a:r>
            <a:r>
              <a:rPr lang="zh-CN" altLang="en-US" sz="4400" dirty="0" smtClean="0">
                <a:solidFill>
                  <a:srgbClr val="FF0000"/>
                </a:solidFill>
                <a:latin typeface="Kai"/>
                <a:ea typeface="Kai"/>
                <a:cs typeface="Kai"/>
              </a:rPr>
              <a:t>！</a:t>
            </a:r>
            <a:endParaRPr lang="en-US" sz="4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98521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>
                <a:latin typeface="Kai"/>
                <a:ea typeface="Kai"/>
                <a:cs typeface="Kai"/>
              </a:rPr>
              <a:t>你学了几个</a:t>
            </a:r>
            <a:r>
              <a:rPr lang="en-US" altLang="zh-CN" dirty="0" smtClean="0">
                <a:latin typeface="Kai"/>
                <a:ea typeface="Kai"/>
                <a:cs typeface="Kai"/>
              </a:rPr>
              <a:t>Verbs?</a:t>
            </a:r>
            <a:endParaRPr lang="en-US" dirty="0">
              <a:latin typeface="Kai"/>
              <a:ea typeface="Kai"/>
              <a:cs typeface="Kai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71654679"/>
              </p:ext>
            </p:extLst>
          </p:nvPr>
        </p:nvGraphicFramePr>
        <p:xfrm>
          <a:off x="457200" y="1600200"/>
          <a:ext cx="8229600" cy="328224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645920"/>
                <a:gridCol w="1645920"/>
                <a:gridCol w="1645920"/>
                <a:gridCol w="1645920"/>
                <a:gridCol w="1645920"/>
              </a:tblGrid>
              <a:tr h="820561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4000" dirty="0" smtClean="0">
                          <a:latin typeface="Kai"/>
                          <a:ea typeface="Kai"/>
                          <a:cs typeface="Kai"/>
                        </a:rPr>
                        <a:t>是</a:t>
                      </a:r>
                      <a:endParaRPr lang="en-US" sz="4000" dirty="0">
                        <a:latin typeface="Kai"/>
                        <a:ea typeface="Kai"/>
                        <a:cs typeface="Kai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4000" dirty="0" smtClean="0">
                          <a:solidFill>
                            <a:srgbClr val="FF0000"/>
                          </a:solidFill>
                          <a:latin typeface="Kai"/>
                          <a:ea typeface="Kai"/>
                          <a:cs typeface="Kai"/>
                        </a:rPr>
                        <a:t>有</a:t>
                      </a:r>
                      <a:endParaRPr lang="en-US" sz="4000" dirty="0">
                        <a:solidFill>
                          <a:srgbClr val="FF0000"/>
                        </a:solidFill>
                        <a:latin typeface="Kai"/>
                        <a:ea typeface="Kai"/>
                        <a:cs typeface="Kai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4000" dirty="0" smtClean="0">
                          <a:solidFill>
                            <a:srgbClr val="FF0000"/>
                          </a:solidFill>
                          <a:latin typeface="Kai"/>
                          <a:ea typeface="Kai"/>
                          <a:cs typeface="Kai"/>
                        </a:rPr>
                        <a:t>没有</a:t>
                      </a:r>
                      <a:endParaRPr lang="en-US" sz="4000" dirty="0">
                        <a:solidFill>
                          <a:srgbClr val="FF0000"/>
                        </a:solidFill>
                        <a:latin typeface="Kai"/>
                        <a:ea typeface="Kai"/>
                        <a:cs typeface="Kai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4000" dirty="0" smtClean="0">
                          <a:latin typeface="Kai"/>
                          <a:ea typeface="Kai"/>
                          <a:cs typeface="Kai"/>
                        </a:rPr>
                        <a:t>要</a:t>
                      </a:r>
                      <a:endParaRPr lang="en-US" sz="4000" dirty="0">
                        <a:latin typeface="Kai"/>
                        <a:ea typeface="Kai"/>
                        <a:cs typeface="Kai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4000" dirty="0" smtClean="0">
                          <a:latin typeface="Kai"/>
                          <a:ea typeface="Kai"/>
                          <a:cs typeface="Kai"/>
                        </a:rPr>
                        <a:t>想</a:t>
                      </a:r>
                      <a:endParaRPr lang="en-US" sz="4000" dirty="0">
                        <a:latin typeface="Kai"/>
                        <a:ea typeface="Kai"/>
                        <a:cs typeface="Kai"/>
                      </a:endParaRPr>
                    </a:p>
                  </a:txBody>
                  <a:tcPr anchor="ctr"/>
                </a:tc>
              </a:tr>
              <a:tr h="820561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4000" dirty="0" smtClean="0">
                          <a:latin typeface="Kai"/>
                          <a:ea typeface="Kai"/>
                          <a:cs typeface="Kai"/>
                        </a:rPr>
                        <a:t>吃</a:t>
                      </a:r>
                      <a:endParaRPr lang="en-US" sz="4000" dirty="0">
                        <a:latin typeface="Kai"/>
                        <a:ea typeface="Kai"/>
                        <a:cs typeface="Kai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4000" dirty="0" smtClean="0">
                          <a:latin typeface="Kai"/>
                          <a:ea typeface="Kai"/>
                          <a:cs typeface="Kai"/>
                        </a:rPr>
                        <a:t>喝</a:t>
                      </a:r>
                      <a:endParaRPr lang="en-US" sz="4000" dirty="0">
                        <a:latin typeface="Kai"/>
                        <a:ea typeface="Kai"/>
                        <a:cs typeface="Kai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4000" dirty="0" smtClean="0">
                          <a:latin typeface="Kai"/>
                          <a:ea typeface="Kai"/>
                          <a:cs typeface="Kai"/>
                        </a:rPr>
                        <a:t>看</a:t>
                      </a:r>
                      <a:endParaRPr lang="en-US" sz="4000" dirty="0">
                        <a:latin typeface="Kai"/>
                        <a:ea typeface="Kai"/>
                        <a:cs typeface="Kai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4000" dirty="0" smtClean="0">
                          <a:latin typeface="Kai"/>
                          <a:ea typeface="Kai"/>
                          <a:cs typeface="Kai"/>
                        </a:rPr>
                        <a:t>说</a:t>
                      </a:r>
                      <a:endParaRPr lang="en-US" sz="4000" dirty="0">
                        <a:latin typeface="Kai"/>
                        <a:ea typeface="Kai"/>
                        <a:cs typeface="Kai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4000" dirty="0" smtClean="0">
                          <a:latin typeface="Kai"/>
                          <a:ea typeface="Kai"/>
                          <a:cs typeface="Kai"/>
                        </a:rPr>
                        <a:t>听</a:t>
                      </a:r>
                      <a:endParaRPr lang="en-US" sz="4000" dirty="0">
                        <a:latin typeface="Kai"/>
                        <a:ea typeface="Kai"/>
                        <a:cs typeface="Kai"/>
                      </a:endParaRPr>
                    </a:p>
                  </a:txBody>
                  <a:tcPr anchor="ctr"/>
                </a:tc>
              </a:tr>
              <a:tr h="820561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4000" dirty="0" smtClean="0">
                          <a:latin typeface="Kai"/>
                          <a:ea typeface="Kai"/>
                          <a:cs typeface="Kai"/>
                        </a:rPr>
                        <a:t>喜欢</a:t>
                      </a:r>
                      <a:endParaRPr lang="en-US" sz="4000" dirty="0">
                        <a:latin typeface="Kai"/>
                        <a:ea typeface="Kai"/>
                        <a:cs typeface="Kai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4000" dirty="0" smtClean="0">
                          <a:latin typeface="Kai"/>
                          <a:ea typeface="Kai"/>
                          <a:cs typeface="Kai"/>
                        </a:rPr>
                        <a:t>去</a:t>
                      </a:r>
                      <a:endParaRPr lang="en-US" sz="4000" dirty="0">
                        <a:latin typeface="Kai"/>
                        <a:ea typeface="Kai"/>
                        <a:cs typeface="Kai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4000" dirty="0" smtClean="0">
                          <a:latin typeface="Kai"/>
                          <a:ea typeface="Kai"/>
                          <a:cs typeface="Kai"/>
                        </a:rPr>
                        <a:t>坐</a:t>
                      </a:r>
                      <a:endParaRPr lang="en-US" sz="4000" dirty="0">
                        <a:latin typeface="Kai"/>
                        <a:ea typeface="Kai"/>
                        <a:cs typeface="Kai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4000" dirty="0" smtClean="0">
                          <a:latin typeface="Kai"/>
                          <a:ea typeface="Kai"/>
                          <a:cs typeface="Kai"/>
                        </a:rPr>
                        <a:t>骑</a:t>
                      </a:r>
                      <a:endParaRPr lang="en-US" sz="4000" dirty="0">
                        <a:latin typeface="Kai"/>
                        <a:ea typeface="Kai"/>
                        <a:cs typeface="Kai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4000" dirty="0" smtClean="0">
                          <a:latin typeface="Kai"/>
                          <a:ea typeface="Kai"/>
                          <a:cs typeface="Kai"/>
                        </a:rPr>
                        <a:t>玩</a:t>
                      </a:r>
                      <a:endParaRPr lang="en-US" sz="4000" dirty="0">
                        <a:latin typeface="Kai"/>
                        <a:ea typeface="Kai"/>
                        <a:cs typeface="Kai"/>
                      </a:endParaRPr>
                    </a:p>
                  </a:txBody>
                  <a:tcPr anchor="ctr"/>
                </a:tc>
              </a:tr>
              <a:tr h="820561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4000" dirty="0" smtClean="0">
                          <a:latin typeface="Kai"/>
                          <a:ea typeface="Kai"/>
                          <a:cs typeface="Kai"/>
                        </a:rPr>
                        <a:t>打</a:t>
                      </a:r>
                      <a:endParaRPr lang="en-US" sz="4000" dirty="0">
                        <a:latin typeface="Kai"/>
                        <a:ea typeface="Kai"/>
                        <a:cs typeface="Kai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4000" dirty="0" smtClean="0">
                          <a:latin typeface="Kai"/>
                          <a:ea typeface="Kai"/>
                          <a:cs typeface="Kai"/>
                        </a:rPr>
                        <a:t>做</a:t>
                      </a:r>
                      <a:endParaRPr lang="en-US" sz="4000" dirty="0">
                        <a:latin typeface="Kai"/>
                        <a:ea typeface="Kai"/>
                        <a:cs typeface="Kai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4000" dirty="0" smtClean="0">
                          <a:latin typeface="Kai"/>
                          <a:ea typeface="Kai"/>
                          <a:cs typeface="Kai"/>
                        </a:rPr>
                        <a:t>学</a:t>
                      </a:r>
                      <a:endParaRPr lang="en-US" sz="4000" dirty="0">
                        <a:latin typeface="Kai"/>
                        <a:ea typeface="Kai"/>
                        <a:cs typeface="Kai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4000" dirty="0" smtClean="0">
                          <a:solidFill>
                            <a:srgbClr val="0000FF"/>
                          </a:solidFill>
                          <a:latin typeface="Kai"/>
                          <a:ea typeface="Kai"/>
                          <a:cs typeface="Kai"/>
                        </a:rPr>
                        <a:t>会</a:t>
                      </a:r>
                      <a:endParaRPr lang="en-US" sz="4000" dirty="0">
                        <a:solidFill>
                          <a:srgbClr val="0000FF"/>
                        </a:solidFill>
                        <a:latin typeface="Kai"/>
                        <a:ea typeface="Kai"/>
                        <a:cs typeface="Kai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4000" dirty="0" smtClean="0">
                          <a:latin typeface="Kai"/>
                          <a:ea typeface="Kai"/>
                          <a:cs typeface="Kai"/>
                        </a:rPr>
                        <a:t>爱</a:t>
                      </a:r>
                      <a:endParaRPr lang="en-US" sz="4000" dirty="0">
                        <a:latin typeface="Kai"/>
                        <a:ea typeface="Kai"/>
                        <a:cs typeface="Kai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2496179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>
                <a:latin typeface="Kai"/>
                <a:ea typeface="Kai"/>
                <a:cs typeface="Kai"/>
              </a:rPr>
              <a:t>V </a:t>
            </a:r>
            <a:r>
              <a:rPr lang="zh-CN" altLang="en-US" dirty="0">
                <a:latin typeface="Kai"/>
                <a:ea typeface="Kai"/>
                <a:cs typeface="Kai"/>
              </a:rPr>
              <a:t>不</a:t>
            </a:r>
            <a:r>
              <a:rPr lang="en-US" altLang="zh-CN" dirty="0">
                <a:latin typeface="Kai"/>
                <a:ea typeface="Kai"/>
                <a:cs typeface="Kai"/>
              </a:rPr>
              <a:t> V</a:t>
            </a:r>
            <a:endParaRPr lang="en-US" dirty="0">
              <a:latin typeface="Kai"/>
              <a:ea typeface="Kai"/>
              <a:cs typeface="Kai"/>
            </a:endParaRPr>
          </a:p>
        </p:txBody>
      </p:sp>
      <p:sp>
        <p:nvSpPr>
          <p:cNvPr id="10" name="Content Placeholder 9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 smtClean="0">
                <a:latin typeface="Kai"/>
                <a:ea typeface="Kai"/>
                <a:cs typeface="Kai"/>
              </a:rPr>
              <a:t>你是不是</a:t>
            </a:r>
            <a:r>
              <a:rPr lang="zh-CN" altLang="en-US" dirty="0" smtClean="0">
                <a:solidFill>
                  <a:srgbClr val="FF0000"/>
                </a:solidFill>
                <a:latin typeface="Kai"/>
                <a:ea typeface="Kai"/>
                <a:cs typeface="Kai"/>
              </a:rPr>
              <a:t>老师</a:t>
            </a:r>
            <a:r>
              <a:rPr lang="zh-CN" altLang="en-US" dirty="0" smtClean="0">
                <a:latin typeface="Kai"/>
                <a:ea typeface="Kai"/>
                <a:cs typeface="Kai"/>
              </a:rPr>
              <a:t>？</a:t>
            </a:r>
            <a:endParaRPr lang="en-GB" altLang="zh-CN" dirty="0" smtClean="0">
              <a:latin typeface="Kai"/>
              <a:ea typeface="Kai"/>
              <a:cs typeface="Kai"/>
            </a:endParaRPr>
          </a:p>
          <a:p>
            <a:pPr lvl="1"/>
            <a:r>
              <a:rPr lang="zh-CN" altLang="en-US" dirty="0" smtClean="0">
                <a:solidFill>
                  <a:srgbClr val="FF0000"/>
                </a:solidFill>
                <a:latin typeface="Kai"/>
                <a:ea typeface="Kai"/>
                <a:cs typeface="Kai"/>
              </a:rPr>
              <a:t>不</a:t>
            </a:r>
            <a:r>
              <a:rPr lang="zh-CN" altLang="en-US" dirty="0" smtClean="0">
                <a:latin typeface="Kai"/>
                <a:ea typeface="Kai"/>
                <a:cs typeface="Kai"/>
              </a:rPr>
              <a:t>，我是</a:t>
            </a:r>
            <a:r>
              <a:rPr lang="zh-CN" altLang="en-US" dirty="0" smtClean="0">
                <a:solidFill>
                  <a:srgbClr val="FF0000"/>
                </a:solidFill>
                <a:latin typeface="Kai"/>
                <a:ea typeface="Kai"/>
                <a:cs typeface="Kai"/>
              </a:rPr>
              <a:t>学生</a:t>
            </a:r>
            <a:r>
              <a:rPr lang="zh-CN" altLang="en-US" dirty="0" smtClean="0">
                <a:latin typeface="Kai"/>
                <a:ea typeface="Kai"/>
                <a:cs typeface="Kai"/>
              </a:rPr>
              <a:t>。</a:t>
            </a:r>
            <a:endParaRPr lang="en-GB" altLang="zh-CN" dirty="0" smtClean="0">
              <a:latin typeface="Kai"/>
              <a:ea typeface="Kai"/>
              <a:cs typeface="Kai"/>
            </a:endParaRPr>
          </a:p>
          <a:p>
            <a:pPr lvl="1"/>
            <a:endParaRPr lang="en-GB" altLang="zh-CN" dirty="0" smtClean="0">
              <a:latin typeface="Kai"/>
              <a:ea typeface="Kai"/>
              <a:cs typeface="Kai"/>
            </a:endParaRPr>
          </a:p>
          <a:p>
            <a:r>
              <a:rPr lang="zh-CN" altLang="en-US" dirty="0" smtClean="0">
                <a:latin typeface="Kai"/>
                <a:ea typeface="Kai"/>
                <a:cs typeface="Kai"/>
              </a:rPr>
              <a:t>你是不是</a:t>
            </a:r>
            <a:r>
              <a:rPr lang="zh-CN" altLang="en-US" dirty="0" smtClean="0">
                <a:solidFill>
                  <a:srgbClr val="FF0000"/>
                </a:solidFill>
                <a:latin typeface="Kai"/>
                <a:ea typeface="Kai"/>
                <a:cs typeface="Kai"/>
              </a:rPr>
              <a:t>护士</a:t>
            </a:r>
            <a:r>
              <a:rPr lang="zh-CN" altLang="en-US" dirty="0" smtClean="0">
                <a:latin typeface="Kai"/>
                <a:ea typeface="Kai"/>
                <a:cs typeface="Kai"/>
              </a:rPr>
              <a:t>？</a:t>
            </a:r>
            <a:endParaRPr lang="en-GB" altLang="zh-CN" dirty="0" smtClean="0">
              <a:latin typeface="Kai"/>
              <a:ea typeface="Kai"/>
              <a:cs typeface="Kai"/>
            </a:endParaRPr>
          </a:p>
          <a:p>
            <a:pPr lvl="1"/>
            <a:r>
              <a:rPr lang="zh-CN" altLang="en-US" dirty="0" smtClean="0">
                <a:solidFill>
                  <a:srgbClr val="FF0000"/>
                </a:solidFill>
                <a:latin typeface="Kai"/>
                <a:ea typeface="Kai"/>
                <a:cs typeface="Kai"/>
              </a:rPr>
              <a:t>不</a:t>
            </a:r>
            <a:r>
              <a:rPr lang="zh-CN" altLang="en-US" dirty="0" smtClean="0">
                <a:latin typeface="Kai"/>
                <a:ea typeface="Kai"/>
                <a:cs typeface="Kai"/>
              </a:rPr>
              <a:t>，我是</a:t>
            </a:r>
            <a:r>
              <a:rPr lang="zh-CN" altLang="en-US" dirty="0" smtClean="0">
                <a:solidFill>
                  <a:srgbClr val="FF0000"/>
                </a:solidFill>
                <a:latin typeface="Kai"/>
                <a:ea typeface="Kai"/>
                <a:cs typeface="Kai"/>
              </a:rPr>
              <a:t>医生</a:t>
            </a:r>
            <a:r>
              <a:rPr lang="zh-CN" altLang="en-US" dirty="0" smtClean="0">
                <a:latin typeface="Kai"/>
                <a:ea typeface="Kai"/>
                <a:cs typeface="Kai"/>
              </a:rPr>
              <a:t>。</a:t>
            </a:r>
            <a:endParaRPr lang="en-GB" altLang="zh-CN" dirty="0" smtClean="0">
              <a:latin typeface="Kai"/>
              <a:ea typeface="Kai"/>
              <a:cs typeface="Kai"/>
            </a:endParaRPr>
          </a:p>
          <a:p>
            <a:pPr lvl="1"/>
            <a:endParaRPr lang="en-GB" altLang="zh-CN" dirty="0" smtClean="0">
              <a:latin typeface="Kai"/>
              <a:ea typeface="Kai"/>
              <a:cs typeface="Kai"/>
            </a:endParaRPr>
          </a:p>
          <a:p>
            <a:r>
              <a:rPr lang="zh-CN" altLang="en-US" dirty="0" smtClean="0">
                <a:latin typeface="Kai"/>
                <a:ea typeface="Kai"/>
                <a:cs typeface="Kai"/>
              </a:rPr>
              <a:t>你是不是</a:t>
            </a:r>
            <a:r>
              <a:rPr lang="zh-CN" altLang="en-US" dirty="0" smtClean="0">
                <a:solidFill>
                  <a:srgbClr val="FF0000"/>
                </a:solidFill>
                <a:latin typeface="Kai"/>
                <a:ea typeface="Kai"/>
                <a:cs typeface="Kai"/>
              </a:rPr>
              <a:t>警察</a:t>
            </a:r>
            <a:r>
              <a:rPr lang="zh-CN" altLang="en-US" dirty="0" smtClean="0">
                <a:latin typeface="Kai"/>
                <a:ea typeface="Kai"/>
                <a:cs typeface="Kai"/>
              </a:rPr>
              <a:t>？</a:t>
            </a:r>
            <a:endParaRPr lang="en-GB" altLang="zh-CN" dirty="0" smtClean="0">
              <a:latin typeface="Kai"/>
              <a:ea typeface="Kai"/>
              <a:cs typeface="Kai"/>
            </a:endParaRPr>
          </a:p>
          <a:p>
            <a:pPr lvl="1"/>
            <a:r>
              <a:rPr lang="zh-CN" altLang="en-US" dirty="0" smtClean="0">
                <a:solidFill>
                  <a:srgbClr val="FF0000"/>
                </a:solidFill>
                <a:latin typeface="Kai"/>
                <a:ea typeface="Kai"/>
                <a:cs typeface="Kai"/>
              </a:rPr>
              <a:t>是</a:t>
            </a:r>
            <a:r>
              <a:rPr lang="zh-CN" altLang="en-US" dirty="0" smtClean="0">
                <a:latin typeface="Kai"/>
                <a:ea typeface="Kai"/>
                <a:cs typeface="Kai"/>
              </a:rPr>
              <a:t>，我是</a:t>
            </a:r>
            <a:r>
              <a:rPr lang="zh-CN" altLang="en-US" dirty="0" smtClean="0">
                <a:solidFill>
                  <a:srgbClr val="FF0000"/>
                </a:solidFill>
                <a:latin typeface="Kai"/>
                <a:ea typeface="Kai"/>
                <a:cs typeface="Kai"/>
              </a:rPr>
              <a:t>警察</a:t>
            </a:r>
            <a:r>
              <a:rPr lang="zh-CN" altLang="en-US" dirty="0" smtClean="0">
                <a:latin typeface="Kai"/>
                <a:ea typeface="Kai"/>
                <a:cs typeface="Kai"/>
              </a:rPr>
              <a:t>。</a:t>
            </a:r>
            <a:endParaRPr lang="en-US" altLang="zh-CN" dirty="0" smtClean="0">
              <a:latin typeface="Kai"/>
              <a:ea typeface="Kai"/>
              <a:cs typeface="Kai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6544733" y="184328"/>
            <a:ext cx="1065860" cy="982192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6000" dirty="0" smtClean="0">
                <a:latin typeface="Kai"/>
                <a:ea typeface="Kai"/>
                <a:cs typeface="Kai"/>
              </a:rPr>
              <a:t>是</a:t>
            </a:r>
            <a:endParaRPr lang="en-US" sz="6000" dirty="0">
              <a:latin typeface="Kai"/>
              <a:ea typeface="Kai"/>
              <a:cs typeface="Kai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77048" y="1600200"/>
            <a:ext cx="1139174" cy="142992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43985" y="3114793"/>
            <a:ext cx="933456" cy="159925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17589" y="4826000"/>
            <a:ext cx="1241778" cy="1655704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19708" y="1650999"/>
            <a:ext cx="924277" cy="1424715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51593" y="3354682"/>
            <a:ext cx="1359370" cy="135937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91421" y="1881480"/>
            <a:ext cx="860172" cy="861547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684561" y="3651954"/>
            <a:ext cx="860172" cy="861547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64739" y="5567774"/>
            <a:ext cx="959987" cy="838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519722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>
                <a:latin typeface="Kai"/>
                <a:ea typeface="Kai"/>
                <a:cs typeface="Kai"/>
              </a:rPr>
              <a:t>V </a:t>
            </a:r>
            <a:r>
              <a:rPr lang="zh-CN" altLang="en-US" dirty="0">
                <a:latin typeface="Kai"/>
                <a:ea typeface="Kai"/>
                <a:cs typeface="Kai"/>
              </a:rPr>
              <a:t>不</a:t>
            </a:r>
            <a:r>
              <a:rPr lang="en-US" altLang="zh-CN" dirty="0">
                <a:latin typeface="Kai"/>
                <a:ea typeface="Kai"/>
                <a:cs typeface="Kai"/>
              </a:rPr>
              <a:t> V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 smtClean="0">
                <a:latin typeface="Kai"/>
                <a:ea typeface="Kai"/>
                <a:cs typeface="Kai"/>
              </a:rPr>
              <a:t>你</a:t>
            </a:r>
            <a:r>
              <a:rPr lang="zh-CN" altLang="en-US" dirty="0" smtClean="0">
                <a:solidFill>
                  <a:srgbClr val="FF0000"/>
                </a:solidFill>
                <a:latin typeface="Kai"/>
                <a:ea typeface="Kai"/>
                <a:cs typeface="Kai"/>
              </a:rPr>
              <a:t>吃不吃</a:t>
            </a:r>
            <a:r>
              <a:rPr lang="zh-CN" altLang="en-US" dirty="0" smtClean="0">
                <a:latin typeface="Kai"/>
                <a:ea typeface="Kai"/>
                <a:cs typeface="Kai"/>
              </a:rPr>
              <a:t>炒饭？</a:t>
            </a:r>
            <a:endParaRPr lang="en-GB" altLang="zh-CN" dirty="0" smtClean="0">
              <a:latin typeface="Kai"/>
              <a:ea typeface="Kai"/>
              <a:cs typeface="Kai"/>
            </a:endParaRPr>
          </a:p>
          <a:p>
            <a:pPr lvl="1"/>
            <a:r>
              <a:rPr lang="zh-CN" altLang="en-US" dirty="0" smtClean="0">
                <a:latin typeface="Kai"/>
                <a:ea typeface="Kai"/>
                <a:cs typeface="Kai"/>
              </a:rPr>
              <a:t>（是，）我</a:t>
            </a:r>
            <a:r>
              <a:rPr lang="zh-CN" altLang="en-US" dirty="0" smtClean="0">
                <a:solidFill>
                  <a:srgbClr val="FF0000"/>
                </a:solidFill>
                <a:latin typeface="Kai"/>
                <a:ea typeface="Kai"/>
                <a:cs typeface="Kai"/>
              </a:rPr>
              <a:t>吃炒饭</a:t>
            </a:r>
            <a:r>
              <a:rPr lang="zh-CN" altLang="en-US" dirty="0" smtClean="0">
                <a:latin typeface="Kai"/>
                <a:ea typeface="Kai"/>
                <a:cs typeface="Kai"/>
              </a:rPr>
              <a:t>。</a:t>
            </a:r>
            <a:endParaRPr lang="en-GB" altLang="zh-CN" dirty="0" smtClean="0">
              <a:latin typeface="Kai"/>
              <a:ea typeface="Kai"/>
              <a:cs typeface="Kai"/>
            </a:endParaRPr>
          </a:p>
          <a:p>
            <a:pPr lvl="1"/>
            <a:endParaRPr lang="en-GB" dirty="0">
              <a:latin typeface="Kai"/>
              <a:ea typeface="Kai"/>
              <a:cs typeface="Kai"/>
            </a:endParaRPr>
          </a:p>
          <a:p>
            <a:r>
              <a:rPr lang="zh-CN" altLang="en-US" dirty="0" smtClean="0">
                <a:latin typeface="Kai"/>
                <a:ea typeface="Kai"/>
                <a:cs typeface="Kai"/>
              </a:rPr>
              <a:t>你</a:t>
            </a:r>
            <a:r>
              <a:rPr lang="zh-CN" altLang="en-US" dirty="0" smtClean="0">
                <a:solidFill>
                  <a:srgbClr val="FF0000"/>
                </a:solidFill>
                <a:latin typeface="Kai"/>
                <a:ea typeface="Kai"/>
                <a:cs typeface="Kai"/>
              </a:rPr>
              <a:t>看不看</a:t>
            </a:r>
            <a:r>
              <a:rPr lang="zh-CN" altLang="en-US" dirty="0" smtClean="0">
                <a:latin typeface="Kai"/>
                <a:ea typeface="Kai"/>
                <a:cs typeface="Kai"/>
              </a:rPr>
              <a:t>电视？</a:t>
            </a:r>
            <a:endParaRPr lang="en-GB" altLang="zh-CN" dirty="0" smtClean="0">
              <a:latin typeface="Kai"/>
              <a:ea typeface="Kai"/>
              <a:cs typeface="Kai"/>
            </a:endParaRPr>
          </a:p>
          <a:p>
            <a:pPr lvl="1"/>
            <a:r>
              <a:rPr lang="zh-CN" altLang="en-US" dirty="0" smtClean="0">
                <a:latin typeface="Kai"/>
                <a:ea typeface="Kai"/>
                <a:cs typeface="Kai"/>
              </a:rPr>
              <a:t>不，我</a:t>
            </a:r>
            <a:r>
              <a:rPr lang="zh-CN" altLang="en-US" dirty="0" smtClean="0">
                <a:solidFill>
                  <a:srgbClr val="FF0000"/>
                </a:solidFill>
                <a:latin typeface="Kai"/>
                <a:ea typeface="Kai"/>
                <a:cs typeface="Kai"/>
              </a:rPr>
              <a:t>不看电视</a:t>
            </a:r>
            <a:r>
              <a:rPr lang="zh-CN" altLang="en-US" dirty="0" smtClean="0">
                <a:latin typeface="Kai"/>
                <a:ea typeface="Kai"/>
                <a:cs typeface="Kai"/>
              </a:rPr>
              <a:t>。</a:t>
            </a:r>
            <a:endParaRPr lang="en-GB" altLang="zh-CN" dirty="0" smtClean="0">
              <a:latin typeface="Kai"/>
              <a:ea typeface="Kai"/>
              <a:cs typeface="Kai"/>
            </a:endParaRPr>
          </a:p>
          <a:p>
            <a:pPr lvl="1"/>
            <a:endParaRPr lang="en-GB" dirty="0">
              <a:latin typeface="Kai"/>
              <a:ea typeface="Kai"/>
              <a:cs typeface="Kai"/>
            </a:endParaRPr>
          </a:p>
          <a:p>
            <a:r>
              <a:rPr lang="zh-CN" altLang="en-US" dirty="0" smtClean="0">
                <a:latin typeface="Kai"/>
                <a:ea typeface="Kai"/>
                <a:cs typeface="Kai"/>
              </a:rPr>
              <a:t>你</a:t>
            </a:r>
            <a:r>
              <a:rPr lang="zh-CN" altLang="en-US" dirty="0" smtClean="0">
                <a:solidFill>
                  <a:srgbClr val="FF0000"/>
                </a:solidFill>
                <a:latin typeface="Kai"/>
                <a:ea typeface="Kai"/>
                <a:cs typeface="Kai"/>
              </a:rPr>
              <a:t>打不打</a:t>
            </a:r>
            <a:r>
              <a:rPr lang="zh-CN" altLang="en-US" dirty="0" smtClean="0">
                <a:latin typeface="Kai"/>
                <a:ea typeface="Kai"/>
                <a:cs typeface="Kai"/>
              </a:rPr>
              <a:t>篮球？</a:t>
            </a:r>
            <a:endParaRPr lang="en-GB" altLang="zh-CN" dirty="0" smtClean="0">
              <a:latin typeface="Kai"/>
              <a:ea typeface="Kai"/>
              <a:cs typeface="Kai"/>
            </a:endParaRPr>
          </a:p>
          <a:p>
            <a:pPr lvl="1"/>
            <a:r>
              <a:rPr lang="zh-CN" altLang="en-US" dirty="0" smtClean="0">
                <a:latin typeface="Kai"/>
                <a:ea typeface="Kai"/>
                <a:cs typeface="Kai"/>
              </a:rPr>
              <a:t>不，我</a:t>
            </a:r>
            <a:r>
              <a:rPr lang="zh-CN" altLang="en-US" dirty="0" smtClean="0">
                <a:solidFill>
                  <a:srgbClr val="FF0000"/>
                </a:solidFill>
                <a:latin typeface="Kai"/>
                <a:ea typeface="Kai"/>
                <a:cs typeface="Kai"/>
              </a:rPr>
              <a:t>打曲棍球</a:t>
            </a:r>
            <a:r>
              <a:rPr lang="zh-CN" altLang="en-US" dirty="0" smtClean="0">
                <a:latin typeface="Kai"/>
                <a:ea typeface="Kai"/>
                <a:cs typeface="Kai"/>
              </a:rPr>
              <a:t>。</a:t>
            </a:r>
            <a:endParaRPr lang="en-US" dirty="0">
              <a:latin typeface="Kai"/>
              <a:ea typeface="Kai"/>
              <a:cs typeface="Kai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88702" y="1681103"/>
            <a:ext cx="2099448" cy="137630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53838" y="3158203"/>
            <a:ext cx="2460076" cy="184505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5035259" y="5194224"/>
            <a:ext cx="1350785" cy="123171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86496" y="5194224"/>
            <a:ext cx="1854836" cy="127612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75347" y="3744147"/>
            <a:ext cx="860172" cy="861547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06384" y="5564396"/>
            <a:ext cx="860172" cy="86154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953927" y="2218737"/>
            <a:ext cx="959987" cy="838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40140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>
                <a:latin typeface="Kai"/>
                <a:ea typeface="Kai"/>
                <a:cs typeface="Kai"/>
              </a:rPr>
              <a:t>有</a:t>
            </a:r>
            <a:r>
              <a:rPr lang="zh-CN" altLang="en-US" dirty="0" smtClean="0">
                <a:solidFill>
                  <a:srgbClr val="FF0000"/>
                </a:solidFill>
                <a:latin typeface="Kai"/>
                <a:ea typeface="Kai"/>
                <a:cs typeface="Kai"/>
              </a:rPr>
              <a:t>没</a:t>
            </a:r>
            <a:r>
              <a:rPr lang="zh-CN" altLang="en-US" dirty="0" smtClean="0">
                <a:latin typeface="Kai"/>
                <a:ea typeface="Kai"/>
                <a:cs typeface="Kai"/>
              </a:rPr>
              <a:t>有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 smtClean="0">
                <a:latin typeface="Kai"/>
                <a:ea typeface="Kai"/>
                <a:cs typeface="Kai"/>
              </a:rPr>
              <a:t>你有没有电脑？</a:t>
            </a:r>
            <a:endParaRPr lang="en-GB" altLang="zh-CN" dirty="0" smtClean="0">
              <a:latin typeface="Kai"/>
              <a:ea typeface="Kai"/>
              <a:cs typeface="Kai"/>
            </a:endParaRPr>
          </a:p>
          <a:p>
            <a:pPr lvl="1"/>
            <a:r>
              <a:rPr lang="zh-CN" altLang="en-US" dirty="0" smtClean="0">
                <a:latin typeface="Kai"/>
                <a:ea typeface="Kai"/>
                <a:cs typeface="Kai"/>
              </a:rPr>
              <a:t>（是，）我有电脑。</a:t>
            </a:r>
            <a:endParaRPr lang="en-GB" altLang="zh-CN" dirty="0" smtClean="0">
              <a:latin typeface="Kai"/>
              <a:ea typeface="Kai"/>
              <a:cs typeface="Kai"/>
            </a:endParaRPr>
          </a:p>
          <a:p>
            <a:endParaRPr lang="en-GB" dirty="0">
              <a:latin typeface="Kai"/>
              <a:ea typeface="Kai"/>
              <a:cs typeface="Kai"/>
            </a:endParaRPr>
          </a:p>
          <a:p>
            <a:r>
              <a:rPr lang="zh-CN" altLang="en-US" dirty="0" smtClean="0">
                <a:latin typeface="Kai"/>
                <a:ea typeface="Kai"/>
                <a:cs typeface="Kai"/>
              </a:rPr>
              <a:t>今天有没有作业？</a:t>
            </a:r>
            <a:endParaRPr lang="en-GB" altLang="zh-CN" dirty="0" smtClean="0">
              <a:latin typeface="Kai"/>
              <a:ea typeface="Kai"/>
              <a:cs typeface="Kai"/>
            </a:endParaRPr>
          </a:p>
          <a:p>
            <a:pPr lvl="1"/>
            <a:r>
              <a:rPr lang="zh-CN" altLang="en-US" dirty="0" smtClean="0">
                <a:latin typeface="Kai"/>
                <a:ea typeface="Kai"/>
                <a:cs typeface="Kai"/>
              </a:rPr>
              <a:t>（不，）今天没有作业。</a:t>
            </a:r>
            <a:endParaRPr lang="en-GB" altLang="zh-CN" dirty="0" smtClean="0">
              <a:latin typeface="Kai"/>
              <a:ea typeface="Kai"/>
              <a:cs typeface="Kai"/>
            </a:endParaRPr>
          </a:p>
          <a:p>
            <a:pPr lvl="1"/>
            <a:endParaRPr lang="en-GB" dirty="0">
              <a:latin typeface="Kai"/>
              <a:ea typeface="Kai"/>
              <a:cs typeface="Kai"/>
            </a:endParaRPr>
          </a:p>
          <a:p>
            <a:endParaRPr lang="en-US" dirty="0">
              <a:latin typeface="Kai"/>
              <a:ea typeface="Kai"/>
              <a:cs typeface="Kai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89764" y="1417638"/>
            <a:ext cx="2044230" cy="165771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89764" y="3260608"/>
            <a:ext cx="2001441" cy="205457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50606" y="4007554"/>
            <a:ext cx="860172" cy="86154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03295" y="2218737"/>
            <a:ext cx="959987" cy="838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06106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六月十一日</a:t>
            </a:r>
            <a:r>
              <a:rPr lang="en-US" dirty="0" smtClean="0"/>
              <a:t>V</a:t>
            </a:r>
            <a:r>
              <a:rPr lang="zh-CN" altLang="zh-CN" dirty="0" smtClean="0"/>
              <a:t>o</a:t>
            </a:r>
            <a:r>
              <a:rPr lang="en-US" altLang="zh-CN" dirty="0" smtClean="0"/>
              <a:t>cab Quiz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75578"/>
          </a:xfrm>
        </p:spPr>
        <p:txBody>
          <a:bodyPr>
            <a:normAutofit fontScale="85000" lnSpcReduction="20000"/>
          </a:bodyPr>
          <a:lstStyle/>
          <a:p>
            <a:pPr algn="ctr"/>
            <a:r>
              <a:rPr lang="en-US" dirty="0" smtClean="0"/>
              <a:t>1. T</a:t>
            </a:r>
            <a:r>
              <a:rPr lang="en-US" altLang="zh-CN" dirty="0" smtClean="0"/>
              <a:t>ranslate the following Chinese to English</a:t>
            </a:r>
          </a:p>
          <a:p>
            <a:pPr marL="514350" indent="-514350" algn="ctr">
              <a:buFont typeface="+mj-lt"/>
              <a:buAutoNum type="arabicParenR"/>
            </a:pPr>
            <a:r>
              <a:rPr lang="zh-CN" altLang="en-US" dirty="0" smtClean="0">
                <a:latin typeface="Kai"/>
                <a:ea typeface="Kai"/>
                <a:cs typeface="Kai"/>
              </a:rPr>
              <a:t>工作</a:t>
            </a:r>
            <a:endParaRPr lang="en-GB" altLang="zh-CN" dirty="0" smtClean="0">
              <a:latin typeface="Kai"/>
              <a:ea typeface="Kai"/>
              <a:cs typeface="Kai"/>
            </a:endParaRPr>
          </a:p>
          <a:p>
            <a:pPr marL="514350" indent="-514350" algn="ctr">
              <a:buFont typeface="+mj-lt"/>
              <a:buAutoNum type="arabicParenR"/>
            </a:pPr>
            <a:r>
              <a:rPr lang="zh-CN" altLang="en-US" dirty="0" smtClean="0">
                <a:latin typeface="Kai"/>
                <a:ea typeface="Kai"/>
                <a:cs typeface="Kai"/>
              </a:rPr>
              <a:t>公司</a:t>
            </a:r>
            <a:endParaRPr lang="en-GB" altLang="zh-CN" dirty="0" smtClean="0">
              <a:latin typeface="Kai"/>
              <a:ea typeface="Kai"/>
              <a:cs typeface="Kai"/>
            </a:endParaRPr>
          </a:p>
          <a:p>
            <a:pPr marL="514350" indent="-514350" algn="ctr">
              <a:buFont typeface="+mj-lt"/>
              <a:buAutoNum type="arabicParenR"/>
            </a:pPr>
            <a:r>
              <a:rPr lang="zh-CN" altLang="en-US" dirty="0" smtClean="0">
                <a:latin typeface="Kai"/>
                <a:ea typeface="Kai"/>
                <a:cs typeface="Kai"/>
              </a:rPr>
              <a:t>律师</a:t>
            </a:r>
            <a:endParaRPr lang="en-GB" altLang="zh-CN" dirty="0" smtClean="0">
              <a:latin typeface="Kai"/>
              <a:ea typeface="Kai"/>
              <a:cs typeface="Kai"/>
            </a:endParaRPr>
          </a:p>
          <a:p>
            <a:pPr marL="514350" indent="-514350" algn="ctr">
              <a:buFont typeface="+mj-lt"/>
              <a:buAutoNum type="arabicParenR"/>
            </a:pPr>
            <a:r>
              <a:rPr lang="zh-CN" altLang="en-US" dirty="0" smtClean="0">
                <a:latin typeface="Kai"/>
                <a:ea typeface="Kai"/>
                <a:cs typeface="Kai"/>
              </a:rPr>
              <a:t>医生</a:t>
            </a:r>
            <a:endParaRPr lang="en-GB" altLang="zh-CN" dirty="0" smtClean="0">
              <a:latin typeface="Kai"/>
              <a:ea typeface="Kai"/>
              <a:cs typeface="Kai"/>
            </a:endParaRPr>
          </a:p>
          <a:p>
            <a:pPr marL="514350" indent="-514350" algn="ctr">
              <a:buFont typeface="+mj-lt"/>
              <a:buAutoNum type="arabicParenR"/>
            </a:pPr>
            <a:r>
              <a:rPr lang="zh-CN" altLang="en-US" dirty="0" smtClean="0">
                <a:latin typeface="Kai"/>
                <a:ea typeface="Kai"/>
                <a:cs typeface="Kai"/>
              </a:rPr>
              <a:t>商人</a:t>
            </a:r>
            <a:endParaRPr lang="en-GB" altLang="zh-CN" dirty="0" smtClean="0">
              <a:latin typeface="Kai"/>
              <a:ea typeface="Kai"/>
              <a:cs typeface="Kai"/>
            </a:endParaRPr>
          </a:p>
          <a:p>
            <a:pPr marL="514350" indent="-514350" algn="ctr">
              <a:buFont typeface="+mj-lt"/>
              <a:buAutoNum type="arabicParenR"/>
            </a:pPr>
            <a:r>
              <a:rPr lang="zh-CN" altLang="en-US" dirty="0" smtClean="0">
                <a:latin typeface="Kai"/>
                <a:ea typeface="Kai"/>
                <a:cs typeface="Kai"/>
              </a:rPr>
              <a:t>工程师</a:t>
            </a:r>
            <a:endParaRPr lang="en-GB" altLang="zh-CN" dirty="0" smtClean="0">
              <a:latin typeface="Kai"/>
              <a:ea typeface="Kai"/>
              <a:cs typeface="Kai"/>
            </a:endParaRPr>
          </a:p>
          <a:p>
            <a:pPr marL="514350" indent="-514350" algn="ctr">
              <a:buFont typeface="+mj-lt"/>
              <a:buAutoNum type="arabicParenR"/>
            </a:pPr>
            <a:r>
              <a:rPr lang="zh-CN" altLang="en-US" dirty="0" smtClean="0">
                <a:latin typeface="Kai"/>
                <a:ea typeface="Kai"/>
                <a:cs typeface="Kai"/>
              </a:rPr>
              <a:t>会计师</a:t>
            </a:r>
            <a:endParaRPr lang="en-GB" altLang="zh-CN" dirty="0" smtClean="0">
              <a:latin typeface="Kai"/>
              <a:ea typeface="Kai"/>
              <a:cs typeface="Kai"/>
            </a:endParaRPr>
          </a:p>
          <a:p>
            <a:pPr marL="514350" indent="-514350" algn="ctr">
              <a:buFont typeface="+mj-lt"/>
              <a:buAutoNum type="arabicParenR"/>
            </a:pPr>
            <a:r>
              <a:rPr lang="zh-CN" altLang="en-US" dirty="0" smtClean="0">
                <a:latin typeface="Kai"/>
                <a:ea typeface="Kai"/>
                <a:cs typeface="Kai"/>
              </a:rPr>
              <a:t>画家</a:t>
            </a:r>
            <a:endParaRPr lang="en-GB" altLang="zh-CN" dirty="0" smtClean="0">
              <a:latin typeface="Kai"/>
              <a:ea typeface="Kai"/>
              <a:cs typeface="Kai"/>
            </a:endParaRPr>
          </a:p>
          <a:p>
            <a:pPr marL="514350" indent="-514350" algn="ctr">
              <a:buFont typeface="+mj-lt"/>
              <a:buAutoNum type="arabicParenR"/>
            </a:pPr>
            <a:r>
              <a:rPr lang="zh-CN" altLang="en-US" dirty="0" smtClean="0">
                <a:latin typeface="Kai"/>
                <a:ea typeface="Kai"/>
                <a:cs typeface="Kai"/>
              </a:rPr>
              <a:t>服务员</a:t>
            </a:r>
            <a:endParaRPr lang="en-GB" altLang="zh-CN" dirty="0" smtClean="0">
              <a:latin typeface="Kai"/>
              <a:ea typeface="Kai"/>
              <a:cs typeface="Kai"/>
            </a:endParaRPr>
          </a:p>
          <a:p>
            <a:pPr marL="514350" indent="-514350" algn="ctr">
              <a:buFont typeface="+mj-lt"/>
              <a:buAutoNum type="arabicParenR"/>
            </a:pPr>
            <a:r>
              <a:rPr lang="zh-CN" altLang="en-US" dirty="0" smtClean="0">
                <a:latin typeface="Kai"/>
                <a:ea typeface="Kai"/>
                <a:cs typeface="Kai"/>
              </a:rPr>
              <a:t>科学家</a:t>
            </a:r>
            <a:endParaRPr lang="en-US" dirty="0">
              <a:latin typeface="Kai"/>
              <a:ea typeface="Kai"/>
              <a:cs typeface="Kai"/>
            </a:endParaRPr>
          </a:p>
        </p:txBody>
      </p:sp>
    </p:spTree>
    <p:extLst>
      <p:ext uri="{BB962C8B-B14F-4D97-AF65-F5344CB8AC3E}">
        <p14:creationId xmlns:p14="http://schemas.microsoft.com/office/powerpoint/2010/main" val="19663532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</a:t>
            </a:r>
            <a:r>
              <a:rPr lang="zh-CN" altLang="zh-CN" dirty="0"/>
              <a:t>o</a:t>
            </a:r>
            <a:r>
              <a:rPr lang="en-US" altLang="zh-CN" dirty="0"/>
              <a:t>cab </a:t>
            </a:r>
            <a:r>
              <a:rPr lang="en-US" altLang="zh-CN" dirty="0" smtClean="0"/>
              <a:t>Qui</a:t>
            </a:r>
            <a:r>
              <a:rPr lang="en-US" altLang="zh-CN" dirty="0" smtClean="0"/>
              <a:t>z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40830" y="1600200"/>
            <a:ext cx="4038600" cy="4525963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2. F</a:t>
            </a:r>
            <a:r>
              <a:rPr lang="en-US" altLang="zh-CN" dirty="0" smtClean="0"/>
              <a:t>inish the sentences.</a:t>
            </a:r>
          </a:p>
          <a:p>
            <a:pPr marL="514350" indent="-514350">
              <a:buFont typeface="+mj-lt"/>
              <a:buAutoNum type="arabicParenR"/>
            </a:pPr>
            <a:r>
              <a:rPr lang="en-US" dirty="0" smtClean="0">
                <a:latin typeface="Kai"/>
                <a:ea typeface="Kai"/>
                <a:cs typeface="Kai"/>
              </a:rPr>
              <a:t>__</a:t>
            </a:r>
            <a:r>
              <a:rPr lang="en-US" dirty="0" smtClean="0">
                <a:latin typeface="Kai"/>
                <a:ea typeface="Kai"/>
                <a:cs typeface="Kai"/>
              </a:rPr>
              <a:t>___</a:t>
            </a:r>
            <a:r>
              <a:rPr lang="zh-CN" altLang="en-US" dirty="0" smtClean="0">
                <a:latin typeface="Kai"/>
                <a:ea typeface="Kai"/>
                <a:cs typeface="Kai"/>
              </a:rPr>
              <a:t>在学校工作。</a:t>
            </a:r>
            <a:endParaRPr lang="en-GB" altLang="zh-CN" dirty="0" smtClean="0">
              <a:latin typeface="Kai"/>
              <a:ea typeface="Kai"/>
              <a:cs typeface="Kai"/>
            </a:endParaRPr>
          </a:p>
          <a:p>
            <a:pPr marL="514350" indent="-514350">
              <a:buFont typeface="+mj-lt"/>
              <a:buAutoNum type="arabicParenR"/>
            </a:pPr>
            <a:r>
              <a:rPr lang="en-GB" altLang="zh-CN" dirty="0" smtClean="0">
                <a:latin typeface="Kai"/>
                <a:ea typeface="Kai"/>
                <a:cs typeface="Kai"/>
              </a:rPr>
              <a:t>_____</a:t>
            </a:r>
            <a:r>
              <a:rPr lang="zh-CN" altLang="en-US" dirty="0" smtClean="0">
                <a:latin typeface="Kai"/>
                <a:ea typeface="Kai"/>
                <a:cs typeface="Kai"/>
              </a:rPr>
              <a:t>，</a:t>
            </a:r>
            <a:r>
              <a:rPr lang="en-US" altLang="zh-CN" dirty="0" smtClean="0">
                <a:latin typeface="Kai"/>
                <a:ea typeface="Kai"/>
                <a:cs typeface="Kai"/>
              </a:rPr>
              <a:t>_____</a:t>
            </a:r>
            <a:r>
              <a:rPr lang="zh-CN" altLang="en-US" dirty="0" smtClean="0">
                <a:latin typeface="Kai"/>
                <a:ea typeface="Kai"/>
                <a:cs typeface="Kai"/>
              </a:rPr>
              <a:t>和</a:t>
            </a:r>
            <a:r>
              <a:rPr lang="en-GB" altLang="zh-CN" dirty="0" smtClean="0">
                <a:latin typeface="Kai"/>
                <a:ea typeface="Kai"/>
                <a:cs typeface="Kai"/>
              </a:rPr>
              <a:t>_____</a:t>
            </a:r>
          </a:p>
          <a:p>
            <a:pPr marL="0" indent="0">
              <a:buNone/>
            </a:pPr>
            <a:r>
              <a:rPr lang="en-GB" altLang="zh-CN" dirty="0">
                <a:latin typeface="Kai"/>
                <a:ea typeface="Kai"/>
                <a:cs typeface="Kai"/>
              </a:rPr>
              <a:t>	</a:t>
            </a:r>
            <a:r>
              <a:rPr lang="zh-CN" altLang="en-US" dirty="0" smtClean="0">
                <a:latin typeface="Kai"/>
                <a:ea typeface="Kai"/>
                <a:cs typeface="Kai"/>
              </a:rPr>
              <a:t>在医院工作。</a:t>
            </a:r>
            <a:endParaRPr lang="en-GB" altLang="zh-CN" dirty="0" smtClean="0">
              <a:latin typeface="Kai"/>
              <a:ea typeface="Kai"/>
              <a:cs typeface="Kai"/>
            </a:endParaRPr>
          </a:p>
          <a:p>
            <a:pPr marL="514350" indent="-514350">
              <a:buFont typeface="+mj-lt"/>
              <a:buAutoNum type="arabicParenR" startAt="3"/>
            </a:pPr>
            <a:r>
              <a:rPr lang="en-GB" altLang="zh-CN" dirty="0" smtClean="0">
                <a:latin typeface="Kai"/>
                <a:ea typeface="Kai"/>
                <a:cs typeface="Kai"/>
              </a:rPr>
              <a:t>_____</a:t>
            </a:r>
            <a:r>
              <a:rPr lang="zh-CN" altLang="en-US" dirty="0" smtClean="0">
                <a:latin typeface="Kai"/>
                <a:ea typeface="Kai"/>
                <a:cs typeface="Kai"/>
              </a:rPr>
              <a:t>在工厂工作。</a:t>
            </a:r>
            <a:endParaRPr lang="en-GB" altLang="zh-CN" dirty="0" smtClean="0">
              <a:latin typeface="Kai"/>
              <a:ea typeface="Kai"/>
              <a:cs typeface="Kai"/>
            </a:endParaRPr>
          </a:p>
          <a:p>
            <a:pPr marL="514350" indent="-514350">
              <a:buFont typeface="+mj-lt"/>
              <a:buAutoNum type="arabicParenR" startAt="3"/>
            </a:pPr>
            <a:r>
              <a:rPr lang="en-GB" altLang="zh-CN" dirty="0" smtClean="0">
                <a:latin typeface="Kai"/>
                <a:ea typeface="Kai"/>
                <a:cs typeface="Kai"/>
              </a:rPr>
              <a:t>_____</a:t>
            </a:r>
            <a:r>
              <a:rPr lang="zh-CN" altLang="en-US" dirty="0" smtClean="0">
                <a:latin typeface="Kai"/>
                <a:ea typeface="Kai"/>
                <a:cs typeface="Kai"/>
              </a:rPr>
              <a:t>在电影公司工作。</a:t>
            </a:r>
            <a:endParaRPr lang="en-GB" altLang="zh-CN" dirty="0" smtClean="0">
              <a:latin typeface="Kai"/>
              <a:ea typeface="Kai"/>
              <a:cs typeface="Kai"/>
            </a:endParaRPr>
          </a:p>
          <a:p>
            <a:pPr marL="514350" indent="-514350">
              <a:buFont typeface="+mj-lt"/>
              <a:buAutoNum type="arabicParenR" startAt="3"/>
            </a:pPr>
            <a:r>
              <a:rPr lang="zh-CN" altLang="en-US" dirty="0" smtClean="0">
                <a:latin typeface="Kai"/>
                <a:ea typeface="Kai"/>
                <a:cs typeface="Kai"/>
              </a:rPr>
              <a:t>你</a:t>
            </a:r>
            <a:r>
              <a:rPr lang="en-GB" altLang="zh-CN" dirty="0" smtClean="0">
                <a:latin typeface="Kai"/>
                <a:ea typeface="Kai"/>
                <a:cs typeface="Kai"/>
              </a:rPr>
              <a:t>________</a:t>
            </a:r>
            <a:r>
              <a:rPr lang="zh-CN" altLang="en-US" dirty="0" smtClean="0">
                <a:latin typeface="Kai"/>
                <a:ea typeface="Kai"/>
                <a:cs typeface="Kai"/>
              </a:rPr>
              <a:t>设计师？</a:t>
            </a:r>
            <a:endParaRPr lang="en-GB" altLang="zh-CN" dirty="0" smtClean="0">
              <a:latin typeface="Kai"/>
              <a:ea typeface="Kai"/>
              <a:cs typeface="Kai"/>
            </a:endParaRPr>
          </a:p>
          <a:p>
            <a:pPr marL="0" indent="0">
              <a:buNone/>
            </a:pPr>
            <a:r>
              <a:rPr lang="en-GB" altLang="zh-CN" dirty="0" smtClean="0">
                <a:latin typeface="Kai"/>
                <a:ea typeface="Kai"/>
                <a:cs typeface="Kai"/>
              </a:rPr>
              <a:t>	</a:t>
            </a:r>
            <a:r>
              <a:rPr lang="zh-CN" altLang="en-US" dirty="0" smtClean="0">
                <a:latin typeface="Kai"/>
                <a:ea typeface="Kai"/>
                <a:cs typeface="Kai"/>
              </a:rPr>
              <a:t>不，我是作家。</a:t>
            </a:r>
            <a:endParaRPr lang="en-GB" altLang="zh-CN" dirty="0" smtClean="0">
              <a:latin typeface="Kai"/>
              <a:ea typeface="Kai"/>
              <a:cs typeface="Kai"/>
            </a:endParaRPr>
          </a:p>
          <a:p>
            <a:pPr marL="514350" indent="-514350">
              <a:buFont typeface="+mj-lt"/>
              <a:buAutoNum type="arabicParenR" startAt="6"/>
            </a:pPr>
            <a:r>
              <a:rPr lang="zh-CN" altLang="en-US" dirty="0" smtClean="0">
                <a:latin typeface="Kai"/>
                <a:ea typeface="Kai"/>
                <a:cs typeface="Kai"/>
              </a:rPr>
              <a:t>你</a:t>
            </a:r>
            <a:r>
              <a:rPr lang="en-GB" altLang="zh-CN" dirty="0" smtClean="0">
                <a:latin typeface="Kai"/>
                <a:ea typeface="Kai"/>
                <a:cs typeface="Kai"/>
              </a:rPr>
              <a:t>________</a:t>
            </a:r>
            <a:r>
              <a:rPr lang="zh-CN" altLang="en-US" dirty="0" smtClean="0">
                <a:latin typeface="Kai"/>
                <a:ea typeface="Kai"/>
                <a:cs typeface="Kai"/>
              </a:rPr>
              <a:t>工作？</a:t>
            </a:r>
            <a:endParaRPr lang="en-GB" altLang="zh-CN" dirty="0" smtClean="0">
              <a:latin typeface="Kai"/>
              <a:ea typeface="Kai"/>
              <a:cs typeface="Kai"/>
            </a:endParaRPr>
          </a:p>
          <a:p>
            <a:pPr marL="0" indent="0">
              <a:buNone/>
            </a:pPr>
            <a:r>
              <a:rPr lang="en-GB" altLang="zh-CN" dirty="0" smtClean="0">
                <a:latin typeface="Kai"/>
                <a:ea typeface="Kai"/>
                <a:cs typeface="Kai"/>
              </a:rPr>
              <a:t>	</a:t>
            </a:r>
            <a:r>
              <a:rPr lang="zh-CN" altLang="en-US" dirty="0" smtClean="0">
                <a:latin typeface="Kai"/>
                <a:ea typeface="Kai"/>
                <a:cs typeface="Kai"/>
              </a:rPr>
              <a:t>有，我的工作是警察。</a:t>
            </a:r>
            <a:endParaRPr lang="en-GB" altLang="zh-CN" dirty="0" smtClean="0">
              <a:latin typeface="Kai"/>
              <a:ea typeface="Kai"/>
              <a:cs typeface="Kai"/>
            </a:endParaRPr>
          </a:p>
          <a:p>
            <a:pPr marL="514350" indent="-514350">
              <a:buFont typeface="+mj-lt"/>
              <a:buAutoNum type="arabicParenR" startAt="3"/>
            </a:pP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GB" altLang="zh-CN" dirty="0" smtClean="0">
                <a:latin typeface="Kai"/>
                <a:ea typeface="Kai"/>
                <a:cs typeface="Kai"/>
              </a:rPr>
              <a:t>		</a:t>
            </a:r>
            <a:r>
              <a:rPr lang="zh-CN" altLang="en-US" dirty="0" smtClean="0">
                <a:latin typeface="Kai"/>
                <a:ea typeface="Kai"/>
                <a:cs typeface="Kai"/>
              </a:rPr>
              <a:t>医生</a:t>
            </a:r>
            <a:r>
              <a:rPr lang="en-GB" altLang="zh-CN" dirty="0" smtClean="0">
                <a:latin typeface="Kai"/>
                <a:ea typeface="Kai"/>
                <a:cs typeface="Kai"/>
              </a:rPr>
              <a:t>		</a:t>
            </a:r>
            <a:r>
              <a:rPr lang="zh-CN" altLang="en-US" dirty="0" smtClean="0">
                <a:latin typeface="Kai"/>
                <a:ea typeface="Kai"/>
                <a:cs typeface="Kai"/>
              </a:rPr>
              <a:t>商</a:t>
            </a:r>
            <a:r>
              <a:rPr lang="zh-CN" altLang="en-US" dirty="0">
                <a:latin typeface="Kai"/>
                <a:ea typeface="Kai"/>
                <a:cs typeface="Kai"/>
              </a:rPr>
              <a:t>人</a:t>
            </a:r>
            <a:endParaRPr lang="en-GB" dirty="0">
              <a:latin typeface="Kai"/>
              <a:ea typeface="Kai"/>
              <a:cs typeface="Kai"/>
            </a:endParaRPr>
          </a:p>
          <a:p>
            <a:pPr marL="0" indent="0">
              <a:buNone/>
            </a:pPr>
            <a:r>
              <a:rPr lang="zh-CN" altLang="en-US" dirty="0" smtClean="0">
                <a:latin typeface="Kai"/>
                <a:ea typeface="Kai"/>
                <a:cs typeface="Kai"/>
              </a:rPr>
              <a:t>售货员</a:t>
            </a:r>
            <a:r>
              <a:rPr lang="en-GB" altLang="zh-CN" dirty="0" smtClean="0">
                <a:latin typeface="Kai"/>
                <a:ea typeface="Kai"/>
                <a:cs typeface="Kai"/>
              </a:rPr>
              <a:t>		</a:t>
            </a:r>
            <a:r>
              <a:rPr lang="zh-CN" altLang="en-US" dirty="0" smtClean="0">
                <a:latin typeface="Kai"/>
                <a:ea typeface="Kai"/>
                <a:cs typeface="Kai"/>
              </a:rPr>
              <a:t>设计师</a:t>
            </a:r>
            <a:endParaRPr lang="en-GB" dirty="0">
              <a:latin typeface="Kai"/>
              <a:ea typeface="Kai"/>
              <a:cs typeface="Kai"/>
            </a:endParaRPr>
          </a:p>
          <a:p>
            <a:pPr marL="0" indent="0">
              <a:buNone/>
            </a:pPr>
            <a:r>
              <a:rPr lang="en-GB" altLang="zh-CN" dirty="0" smtClean="0">
                <a:latin typeface="Kai"/>
                <a:ea typeface="Kai"/>
                <a:cs typeface="Kai"/>
              </a:rPr>
              <a:t>	</a:t>
            </a:r>
            <a:r>
              <a:rPr lang="zh-CN" altLang="en-US" dirty="0" smtClean="0">
                <a:latin typeface="Kai"/>
                <a:ea typeface="Kai"/>
                <a:cs typeface="Kai"/>
              </a:rPr>
              <a:t>画家</a:t>
            </a:r>
            <a:r>
              <a:rPr lang="en-GB" altLang="zh-CN" dirty="0" smtClean="0">
                <a:latin typeface="Kai"/>
                <a:ea typeface="Kai"/>
                <a:cs typeface="Kai"/>
              </a:rPr>
              <a:t>		</a:t>
            </a:r>
            <a:r>
              <a:rPr lang="zh-CN" altLang="en-US" dirty="0" smtClean="0">
                <a:latin typeface="Kai"/>
                <a:ea typeface="Kai"/>
                <a:cs typeface="Kai"/>
              </a:rPr>
              <a:t>牙医</a:t>
            </a:r>
            <a:endParaRPr lang="en-GB" dirty="0">
              <a:latin typeface="Kai"/>
              <a:ea typeface="Kai"/>
              <a:cs typeface="Kai"/>
            </a:endParaRPr>
          </a:p>
          <a:p>
            <a:pPr marL="0" indent="0">
              <a:buNone/>
            </a:pPr>
            <a:r>
              <a:rPr lang="zh-CN" altLang="en-US" dirty="0" smtClean="0">
                <a:latin typeface="Kai"/>
                <a:ea typeface="Kai"/>
                <a:cs typeface="Kai"/>
              </a:rPr>
              <a:t>秘书</a:t>
            </a:r>
            <a:r>
              <a:rPr lang="en-GB" altLang="zh-CN" dirty="0" smtClean="0">
                <a:latin typeface="Kai"/>
                <a:ea typeface="Kai"/>
                <a:cs typeface="Kai"/>
              </a:rPr>
              <a:t>			</a:t>
            </a:r>
            <a:r>
              <a:rPr lang="zh-CN" altLang="en-US" dirty="0" smtClean="0">
                <a:latin typeface="Kai"/>
                <a:ea typeface="Kai"/>
                <a:cs typeface="Kai"/>
              </a:rPr>
              <a:t>服</a:t>
            </a:r>
            <a:r>
              <a:rPr lang="zh-CN" altLang="en-US" dirty="0">
                <a:latin typeface="Kai"/>
                <a:ea typeface="Kai"/>
                <a:cs typeface="Kai"/>
              </a:rPr>
              <a:t>务员</a:t>
            </a:r>
            <a:endParaRPr lang="en-GB" dirty="0">
              <a:latin typeface="Kai"/>
              <a:ea typeface="Kai"/>
              <a:cs typeface="Kai"/>
            </a:endParaRPr>
          </a:p>
          <a:p>
            <a:pPr marL="0" indent="0">
              <a:buNone/>
            </a:pPr>
            <a:r>
              <a:rPr lang="en-GB" altLang="zh-CN" dirty="0" smtClean="0">
                <a:latin typeface="Kai"/>
                <a:ea typeface="Kai"/>
                <a:cs typeface="Kai"/>
              </a:rPr>
              <a:t>	</a:t>
            </a:r>
            <a:r>
              <a:rPr lang="zh-CN" altLang="en-US" dirty="0" smtClean="0">
                <a:latin typeface="Kai"/>
                <a:ea typeface="Kai"/>
                <a:cs typeface="Kai"/>
              </a:rPr>
              <a:t>建</a:t>
            </a:r>
            <a:r>
              <a:rPr lang="zh-CN" altLang="en-US" dirty="0">
                <a:latin typeface="Kai"/>
                <a:ea typeface="Kai"/>
                <a:cs typeface="Kai"/>
              </a:rPr>
              <a:t>筑</a:t>
            </a:r>
            <a:r>
              <a:rPr lang="zh-CN" altLang="en-US" dirty="0" smtClean="0">
                <a:latin typeface="Kai"/>
                <a:ea typeface="Kai"/>
                <a:cs typeface="Kai"/>
              </a:rPr>
              <a:t>师</a:t>
            </a:r>
            <a:r>
              <a:rPr lang="en-GB" altLang="zh-CN" dirty="0" smtClean="0">
                <a:latin typeface="Kai"/>
                <a:ea typeface="Kai"/>
                <a:cs typeface="Kai"/>
              </a:rPr>
              <a:t>		</a:t>
            </a:r>
            <a:r>
              <a:rPr lang="zh-CN" altLang="en-US" dirty="0" smtClean="0">
                <a:latin typeface="Kai"/>
                <a:ea typeface="Kai"/>
                <a:cs typeface="Kai"/>
              </a:rPr>
              <a:t>作家</a:t>
            </a:r>
            <a:endParaRPr lang="en-GB" dirty="0">
              <a:latin typeface="Kai"/>
              <a:ea typeface="Kai"/>
              <a:cs typeface="Kai"/>
            </a:endParaRPr>
          </a:p>
          <a:p>
            <a:pPr marL="0" indent="0">
              <a:buNone/>
            </a:pPr>
            <a:r>
              <a:rPr lang="zh-CN" altLang="en-US" dirty="0" smtClean="0">
                <a:latin typeface="Kai"/>
                <a:ea typeface="Kai"/>
                <a:cs typeface="Kai"/>
              </a:rPr>
              <a:t>护士</a:t>
            </a:r>
            <a:r>
              <a:rPr lang="en-GB" altLang="zh-CN" dirty="0" smtClean="0">
                <a:latin typeface="Kai"/>
                <a:ea typeface="Kai"/>
                <a:cs typeface="Kai"/>
              </a:rPr>
              <a:t>		</a:t>
            </a:r>
            <a:r>
              <a:rPr lang="zh-CN" altLang="en-US" dirty="0" smtClean="0">
                <a:latin typeface="Kai"/>
                <a:ea typeface="Kai"/>
                <a:cs typeface="Kai"/>
              </a:rPr>
              <a:t>警察</a:t>
            </a:r>
            <a:endParaRPr lang="en-GB" dirty="0">
              <a:latin typeface="Kai"/>
              <a:ea typeface="Kai"/>
              <a:cs typeface="Kai"/>
            </a:endParaRPr>
          </a:p>
          <a:p>
            <a:pPr marL="0" indent="0">
              <a:buNone/>
            </a:pPr>
            <a:r>
              <a:rPr lang="en-GB" altLang="zh-CN" dirty="0" smtClean="0">
                <a:latin typeface="Kai"/>
                <a:ea typeface="Kai"/>
                <a:cs typeface="Kai"/>
              </a:rPr>
              <a:t>	</a:t>
            </a:r>
            <a:r>
              <a:rPr lang="zh-CN" altLang="en-US" dirty="0" smtClean="0">
                <a:latin typeface="Kai"/>
                <a:ea typeface="Kai"/>
                <a:cs typeface="Kai"/>
              </a:rPr>
              <a:t>老</a:t>
            </a:r>
            <a:r>
              <a:rPr lang="zh-CN" altLang="en-US" dirty="0" smtClean="0">
                <a:latin typeface="Kai"/>
                <a:ea typeface="Kai"/>
                <a:cs typeface="Kai"/>
              </a:rPr>
              <a:t>师</a:t>
            </a:r>
            <a:r>
              <a:rPr lang="en-GB" altLang="zh-CN" dirty="0" smtClean="0">
                <a:latin typeface="Kai"/>
                <a:ea typeface="Kai"/>
                <a:cs typeface="Kai"/>
              </a:rPr>
              <a:t>			</a:t>
            </a:r>
            <a:r>
              <a:rPr lang="zh-CN" altLang="en-US" dirty="0" smtClean="0">
                <a:latin typeface="Kai"/>
                <a:ea typeface="Kai"/>
                <a:cs typeface="Kai"/>
              </a:rPr>
              <a:t>律师</a:t>
            </a:r>
            <a:endParaRPr lang="en-GB" dirty="0">
              <a:latin typeface="Kai"/>
              <a:ea typeface="Kai"/>
              <a:cs typeface="Kai"/>
            </a:endParaRPr>
          </a:p>
          <a:p>
            <a:pPr marL="0" indent="0">
              <a:buNone/>
            </a:pPr>
            <a:r>
              <a:rPr lang="zh-CN" altLang="en-US" dirty="0" smtClean="0">
                <a:latin typeface="Kai"/>
                <a:ea typeface="Kai"/>
                <a:cs typeface="Kai"/>
              </a:rPr>
              <a:t>科</a:t>
            </a:r>
            <a:r>
              <a:rPr lang="zh-CN" altLang="en-US" dirty="0">
                <a:latin typeface="Kai"/>
                <a:ea typeface="Kai"/>
                <a:cs typeface="Kai"/>
              </a:rPr>
              <a:t>学</a:t>
            </a:r>
            <a:r>
              <a:rPr lang="zh-CN" altLang="en-US" dirty="0" smtClean="0">
                <a:latin typeface="Kai"/>
                <a:ea typeface="Kai"/>
                <a:cs typeface="Kai"/>
              </a:rPr>
              <a:t>家</a:t>
            </a:r>
            <a:r>
              <a:rPr lang="en-GB" altLang="zh-CN" dirty="0" smtClean="0">
                <a:latin typeface="Kai"/>
                <a:ea typeface="Kai"/>
                <a:cs typeface="Kai"/>
              </a:rPr>
              <a:t>		</a:t>
            </a:r>
            <a:r>
              <a:rPr lang="zh-CN" altLang="en-US" dirty="0" smtClean="0">
                <a:latin typeface="Kai"/>
                <a:ea typeface="Kai"/>
                <a:cs typeface="Kai"/>
              </a:rPr>
              <a:t>工人</a:t>
            </a:r>
            <a:endParaRPr lang="en-GB" dirty="0">
              <a:latin typeface="Kai"/>
              <a:ea typeface="Kai"/>
              <a:cs typeface="Kai"/>
            </a:endParaRPr>
          </a:p>
          <a:p>
            <a:pPr marL="0" indent="0">
              <a:buNone/>
            </a:pPr>
            <a:r>
              <a:rPr lang="en-GB" altLang="zh-CN" dirty="0" smtClean="0">
                <a:latin typeface="Kai"/>
                <a:ea typeface="Kai"/>
                <a:cs typeface="Kai"/>
              </a:rPr>
              <a:t>	</a:t>
            </a:r>
            <a:r>
              <a:rPr lang="zh-CN" altLang="en-US" dirty="0" smtClean="0">
                <a:latin typeface="Kai"/>
                <a:ea typeface="Kai"/>
                <a:cs typeface="Kai"/>
              </a:rPr>
              <a:t>演员</a:t>
            </a:r>
            <a:r>
              <a:rPr lang="en-GB" altLang="zh-CN" dirty="0" smtClean="0">
                <a:latin typeface="Kai"/>
                <a:ea typeface="Kai"/>
                <a:cs typeface="Kai"/>
              </a:rPr>
              <a:t>		</a:t>
            </a:r>
            <a:r>
              <a:rPr lang="zh-CN" altLang="en-US" dirty="0" smtClean="0">
                <a:latin typeface="Kai"/>
                <a:ea typeface="Kai"/>
                <a:cs typeface="Kai"/>
              </a:rPr>
              <a:t>工</a:t>
            </a:r>
            <a:r>
              <a:rPr lang="zh-CN" altLang="en-US" dirty="0">
                <a:latin typeface="Kai"/>
                <a:ea typeface="Kai"/>
                <a:cs typeface="Kai"/>
              </a:rPr>
              <a:t>程</a:t>
            </a:r>
            <a:r>
              <a:rPr lang="zh-CN" altLang="en-US" dirty="0" smtClean="0">
                <a:latin typeface="Kai"/>
                <a:ea typeface="Kai"/>
                <a:cs typeface="Kai"/>
              </a:rPr>
              <a:t>师</a:t>
            </a:r>
            <a:endParaRPr lang="en-GB" dirty="0">
              <a:latin typeface="Kai"/>
              <a:ea typeface="Kai"/>
              <a:cs typeface="Kai"/>
            </a:endParaRPr>
          </a:p>
          <a:p>
            <a:pPr marL="0" indent="0">
              <a:buNone/>
            </a:pPr>
            <a:r>
              <a:rPr lang="en-GB" altLang="zh-CN" dirty="0" smtClean="0">
                <a:latin typeface="Kai"/>
                <a:ea typeface="Kai"/>
                <a:cs typeface="Kai"/>
              </a:rPr>
              <a:t>		</a:t>
            </a:r>
            <a:r>
              <a:rPr lang="zh-CN" altLang="en-US" dirty="0" smtClean="0">
                <a:latin typeface="Kai"/>
                <a:ea typeface="Kai"/>
                <a:cs typeface="Kai"/>
              </a:rPr>
              <a:t>会</a:t>
            </a:r>
            <a:r>
              <a:rPr lang="zh-CN" altLang="en-US" dirty="0">
                <a:latin typeface="Kai"/>
                <a:ea typeface="Kai"/>
                <a:cs typeface="Kai"/>
              </a:rPr>
              <a:t>计</a:t>
            </a:r>
            <a:r>
              <a:rPr lang="zh-CN" altLang="en-US" dirty="0" smtClean="0">
                <a:latin typeface="Kai"/>
                <a:ea typeface="Kai"/>
                <a:cs typeface="Kai"/>
              </a:rPr>
              <a:t>师</a:t>
            </a:r>
            <a:endParaRPr lang="en-GB" dirty="0">
              <a:latin typeface="Kai"/>
              <a:ea typeface="Kai"/>
              <a:cs typeface="Kai"/>
            </a:endParaRPr>
          </a:p>
        </p:txBody>
      </p:sp>
    </p:spTree>
    <p:extLst>
      <p:ext uri="{BB962C8B-B14F-4D97-AF65-F5344CB8AC3E}">
        <p14:creationId xmlns:p14="http://schemas.microsoft.com/office/powerpoint/2010/main" val="12621235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>
                <a:latin typeface="Kai"/>
                <a:ea typeface="Kai"/>
                <a:cs typeface="Kai"/>
              </a:rPr>
              <a:t>你学了几个</a:t>
            </a:r>
            <a:r>
              <a:rPr lang="en-US" altLang="zh-CN" dirty="0" smtClean="0">
                <a:latin typeface="Kai"/>
                <a:ea typeface="Kai"/>
                <a:cs typeface="Kai"/>
              </a:rPr>
              <a:t>Verbs?</a:t>
            </a:r>
            <a:endParaRPr lang="en-US" dirty="0">
              <a:latin typeface="Kai"/>
              <a:ea typeface="Kai"/>
              <a:cs typeface="Kai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50563856"/>
              </p:ext>
            </p:extLst>
          </p:nvPr>
        </p:nvGraphicFramePr>
        <p:xfrm>
          <a:off x="457200" y="1600200"/>
          <a:ext cx="8229600" cy="328224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645920"/>
                <a:gridCol w="1645920"/>
                <a:gridCol w="1645920"/>
                <a:gridCol w="1645920"/>
                <a:gridCol w="1645920"/>
              </a:tblGrid>
              <a:tr h="820561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4000" dirty="0" smtClean="0">
                          <a:latin typeface="Kai"/>
                          <a:ea typeface="Kai"/>
                          <a:cs typeface="Kai"/>
                        </a:rPr>
                        <a:t>是</a:t>
                      </a:r>
                      <a:endParaRPr lang="en-US" sz="4000" dirty="0">
                        <a:latin typeface="Kai"/>
                        <a:ea typeface="Kai"/>
                        <a:cs typeface="Kai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4000" dirty="0" smtClean="0">
                          <a:solidFill>
                            <a:srgbClr val="FF0000"/>
                          </a:solidFill>
                          <a:latin typeface="Kai"/>
                          <a:ea typeface="Kai"/>
                          <a:cs typeface="Kai"/>
                        </a:rPr>
                        <a:t>有</a:t>
                      </a:r>
                      <a:endParaRPr lang="en-US" sz="4000" dirty="0">
                        <a:solidFill>
                          <a:srgbClr val="FF0000"/>
                        </a:solidFill>
                        <a:latin typeface="Kai"/>
                        <a:ea typeface="Kai"/>
                        <a:cs typeface="Kai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4000" dirty="0" smtClean="0">
                          <a:solidFill>
                            <a:srgbClr val="FF0000"/>
                          </a:solidFill>
                          <a:latin typeface="Kai"/>
                          <a:ea typeface="Kai"/>
                          <a:cs typeface="Kai"/>
                        </a:rPr>
                        <a:t>没有</a:t>
                      </a:r>
                      <a:endParaRPr lang="en-US" sz="4000" dirty="0">
                        <a:solidFill>
                          <a:srgbClr val="FF0000"/>
                        </a:solidFill>
                        <a:latin typeface="Kai"/>
                        <a:ea typeface="Kai"/>
                        <a:cs typeface="Kai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4000" dirty="0" smtClean="0">
                          <a:latin typeface="Kai"/>
                          <a:ea typeface="Kai"/>
                          <a:cs typeface="Kai"/>
                        </a:rPr>
                        <a:t>要</a:t>
                      </a:r>
                      <a:endParaRPr lang="en-US" sz="4000" dirty="0">
                        <a:latin typeface="Kai"/>
                        <a:ea typeface="Kai"/>
                        <a:cs typeface="Kai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4000" dirty="0" smtClean="0">
                          <a:latin typeface="Kai"/>
                          <a:ea typeface="Kai"/>
                          <a:cs typeface="Kai"/>
                        </a:rPr>
                        <a:t>想</a:t>
                      </a:r>
                      <a:endParaRPr lang="en-US" sz="4000" dirty="0">
                        <a:latin typeface="Kai"/>
                        <a:ea typeface="Kai"/>
                        <a:cs typeface="Kai"/>
                      </a:endParaRPr>
                    </a:p>
                  </a:txBody>
                  <a:tcPr anchor="ctr"/>
                </a:tc>
              </a:tr>
              <a:tr h="820561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4000" dirty="0" smtClean="0">
                          <a:latin typeface="Kai"/>
                          <a:ea typeface="Kai"/>
                          <a:cs typeface="Kai"/>
                        </a:rPr>
                        <a:t>吃</a:t>
                      </a:r>
                      <a:endParaRPr lang="en-US" sz="4000" dirty="0">
                        <a:latin typeface="Kai"/>
                        <a:ea typeface="Kai"/>
                        <a:cs typeface="Kai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4000" dirty="0" smtClean="0">
                          <a:latin typeface="Kai"/>
                          <a:ea typeface="Kai"/>
                          <a:cs typeface="Kai"/>
                        </a:rPr>
                        <a:t>喝</a:t>
                      </a:r>
                      <a:endParaRPr lang="en-US" sz="4000" dirty="0">
                        <a:latin typeface="Kai"/>
                        <a:ea typeface="Kai"/>
                        <a:cs typeface="Kai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4000" dirty="0" smtClean="0">
                          <a:latin typeface="Kai"/>
                          <a:ea typeface="Kai"/>
                          <a:cs typeface="Kai"/>
                        </a:rPr>
                        <a:t>看</a:t>
                      </a:r>
                      <a:endParaRPr lang="en-US" sz="4000" dirty="0">
                        <a:latin typeface="Kai"/>
                        <a:ea typeface="Kai"/>
                        <a:cs typeface="Kai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4000" dirty="0" smtClean="0">
                          <a:latin typeface="Kai"/>
                          <a:ea typeface="Kai"/>
                          <a:cs typeface="Kai"/>
                        </a:rPr>
                        <a:t>说</a:t>
                      </a:r>
                      <a:endParaRPr lang="en-US" sz="4000" dirty="0">
                        <a:latin typeface="Kai"/>
                        <a:ea typeface="Kai"/>
                        <a:cs typeface="Kai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4000" dirty="0" smtClean="0">
                          <a:latin typeface="Kai"/>
                          <a:ea typeface="Kai"/>
                          <a:cs typeface="Kai"/>
                        </a:rPr>
                        <a:t>听</a:t>
                      </a:r>
                      <a:endParaRPr lang="en-US" sz="4000" dirty="0">
                        <a:latin typeface="Kai"/>
                        <a:ea typeface="Kai"/>
                        <a:cs typeface="Kai"/>
                      </a:endParaRPr>
                    </a:p>
                  </a:txBody>
                  <a:tcPr anchor="ctr"/>
                </a:tc>
              </a:tr>
              <a:tr h="820561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4000" dirty="0" smtClean="0">
                          <a:latin typeface="Kai"/>
                          <a:ea typeface="Kai"/>
                          <a:cs typeface="Kai"/>
                        </a:rPr>
                        <a:t>喜欢</a:t>
                      </a:r>
                      <a:endParaRPr lang="en-US" sz="4000" dirty="0">
                        <a:latin typeface="Kai"/>
                        <a:ea typeface="Kai"/>
                        <a:cs typeface="Kai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4000" dirty="0" smtClean="0">
                          <a:latin typeface="Kai"/>
                          <a:ea typeface="Kai"/>
                          <a:cs typeface="Kai"/>
                        </a:rPr>
                        <a:t>去</a:t>
                      </a:r>
                      <a:endParaRPr lang="en-US" sz="4000" dirty="0">
                        <a:latin typeface="Kai"/>
                        <a:ea typeface="Kai"/>
                        <a:cs typeface="Kai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4000" dirty="0" smtClean="0">
                          <a:latin typeface="Kai"/>
                          <a:ea typeface="Kai"/>
                          <a:cs typeface="Kai"/>
                        </a:rPr>
                        <a:t>坐</a:t>
                      </a:r>
                      <a:endParaRPr lang="en-US" sz="4000" dirty="0">
                        <a:latin typeface="Kai"/>
                        <a:ea typeface="Kai"/>
                        <a:cs typeface="Kai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4000" dirty="0" smtClean="0">
                          <a:latin typeface="Kai"/>
                          <a:ea typeface="Kai"/>
                          <a:cs typeface="Kai"/>
                        </a:rPr>
                        <a:t>骑</a:t>
                      </a:r>
                      <a:endParaRPr lang="en-US" sz="4000" dirty="0">
                        <a:latin typeface="Kai"/>
                        <a:ea typeface="Kai"/>
                        <a:cs typeface="Kai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4000" dirty="0" smtClean="0">
                          <a:latin typeface="Kai"/>
                          <a:ea typeface="Kai"/>
                          <a:cs typeface="Kai"/>
                        </a:rPr>
                        <a:t>玩</a:t>
                      </a:r>
                      <a:endParaRPr lang="en-US" sz="4000" dirty="0">
                        <a:latin typeface="Kai"/>
                        <a:ea typeface="Kai"/>
                        <a:cs typeface="Kai"/>
                      </a:endParaRPr>
                    </a:p>
                  </a:txBody>
                  <a:tcPr anchor="ctr"/>
                </a:tc>
              </a:tr>
              <a:tr h="820561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4000" dirty="0" smtClean="0">
                          <a:latin typeface="Kai"/>
                          <a:ea typeface="Kai"/>
                          <a:cs typeface="Kai"/>
                        </a:rPr>
                        <a:t>打</a:t>
                      </a:r>
                      <a:endParaRPr lang="en-US" sz="4000" dirty="0">
                        <a:latin typeface="Kai"/>
                        <a:ea typeface="Kai"/>
                        <a:cs typeface="Kai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4000" dirty="0" smtClean="0">
                          <a:latin typeface="Kai"/>
                          <a:ea typeface="Kai"/>
                          <a:cs typeface="Kai"/>
                        </a:rPr>
                        <a:t>做</a:t>
                      </a:r>
                      <a:endParaRPr lang="en-US" sz="4000" dirty="0">
                        <a:latin typeface="Kai"/>
                        <a:ea typeface="Kai"/>
                        <a:cs typeface="Kai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4000" dirty="0" smtClean="0">
                          <a:latin typeface="Kai"/>
                          <a:ea typeface="Kai"/>
                          <a:cs typeface="Kai"/>
                        </a:rPr>
                        <a:t>学</a:t>
                      </a:r>
                      <a:endParaRPr lang="en-US" sz="4000" dirty="0">
                        <a:latin typeface="Kai"/>
                        <a:ea typeface="Kai"/>
                        <a:cs typeface="Kai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4000" dirty="0" smtClean="0">
                          <a:solidFill>
                            <a:srgbClr val="0000FF"/>
                          </a:solidFill>
                          <a:latin typeface="Kai"/>
                          <a:ea typeface="Kai"/>
                          <a:cs typeface="Kai"/>
                        </a:rPr>
                        <a:t>会</a:t>
                      </a:r>
                      <a:endParaRPr lang="en-US" sz="4000" dirty="0">
                        <a:solidFill>
                          <a:srgbClr val="0000FF"/>
                        </a:solidFill>
                        <a:latin typeface="Kai"/>
                        <a:ea typeface="Kai"/>
                        <a:cs typeface="Kai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4000" dirty="0" smtClean="0">
                          <a:latin typeface="Kai"/>
                          <a:ea typeface="Kai"/>
                          <a:cs typeface="Kai"/>
                        </a:rPr>
                        <a:t>爱</a:t>
                      </a:r>
                      <a:endParaRPr lang="en-US" sz="4000" dirty="0">
                        <a:latin typeface="Kai"/>
                        <a:ea typeface="Kai"/>
                        <a:cs typeface="Kai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5" name="Oval Callout 4"/>
          <p:cNvSpPr/>
          <p:nvPr/>
        </p:nvSpPr>
        <p:spPr>
          <a:xfrm>
            <a:off x="5597408" y="4054593"/>
            <a:ext cx="1251185" cy="950148"/>
          </a:xfrm>
          <a:prstGeom prst="wedgeEllipseCallout">
            <a:avLst/>
          </a:prstGeom>
          <a:solidFill>
            <a:schemeClr val="lt1">
              <a:alpha val="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ounded Rectangle 5"/>
          <p:cNvSpPr/>
          <p:nvPr/>
        </p:nvSpPr>
        <p:spPr>
          <a:xfrm>
            <a:off x="4233333" y="5296370"/>
            <a:ext cx="4280371" cy="92192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smtClean="0"/>
              <a:t>T</a:t>
            </a:r>
            <a:r>
              <a:rPr lang="en-US" altLang="zh-CN" sz="2800" dirty="0" smtClean="0"/>
              <a:t>his is NOT a verb, it’s an ADVERB!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46511869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43475481"/>
              </p:ext>
            </p:extLst>
          </p:nvPr>
        </p:nvGraphicFramePr>
        <p:xfrm>
          <a:off x="1458148" y="437444"/>
          <a:ext cx="6096000" cy="51815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88815"/>
                <a:gridCol w="1149585"/>
                <a:gridCol w="1219200"/>
                <a:gridCol w="1219200"/>
                <a:gridCol w="12192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S</a:t>
                      </a:r>
                      <a:endParaRPr lang="en-US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rgbClr val="FF0000"/>
                          </a:solidFill>
                        </a:rPr>
                        <a:t>T</a:t>
                      </a:r>
                      <a:r>
                        <a:rPr lang="en-US" altLang="zh-CN" sz="2800" dirty="0" smtClean="0">
                          <a:solidFill>
                            <a:srgbClr val="FF0000"/>
                          </a:solidFill>
                        </a:rPr>
                        <a:t>ime</a:t>
                      </a:r>
                      <a:endParaRPr lang="en-US" sz="2800" dirty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800" dirty="0" smtClean="0">
                          <a:solidFill>
                            <a:srgbClr val="008000"/>
                          </a:solidFill>
                        </a:rPr>
                        <a:t>Adv.</a:t>
                      </a:r>
                      <a:endParaRPr lang="en-US" sz="2800" dirty="0">
                        <a:solidFill>
                          <a:srgbClr val="008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rgbClr val="3366FF"/>
                          </a:solidFill>
                        </a:rPr>
                        <a:t>V</a:t>
                      </a:r>
                      <a:endParaRPr lang="en-US" sz="2800" dirty="0">
                        <a:solidFill>
                          <a:srgbClr val="3366FF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800" dirty="0" smtClean="0"/>
                        <a:t>O</a:t>
                      </a:r>
                      <a:endParaRPr lang="en-US" sz="2800" dirty="0"/>
                    </a:p>
                  </a:txBody>
                  <a:tcPr anchor="ctr"/>
                </a:tc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03525485"/>
              </p:ext>
            </p:extLst>
          </p:nvPr>
        </p:nvGraphicFramePr>
        <p:xfrm>
          <a:off x="1458148" y="1483548"/>
          <a:ext cx="6096000" cy="51815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88815"/>
                <a:gridCol w="1149585"/>
                <a:gridCol w="1219200"/>
                <a:gridCol w="1219200"/>
                <a:gridCol w="12192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800" dirty="0" smtClean="0">
                          <a:latin typeface="Kai"/>
                          <a:ea typeface="Kai"/>
                          <a:cs typeface="Kai"/>
                        </a:rPr>
                        <a:t>你</a:t>
                      </a:r>
                      <a:endParaRPr lang="en-US" sz="2800" dirty="0">
                        <a:latin typeface="Kai"/>
                        <a:ea typeface="Kai"/>
                        <a:cs typeface="Kai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800" dirty="0" smtClean="0">
                          <a:solidFill>
                            <a:srgbClr val="FF0000"/>
                          </a:solidFill>
                          <a:latin typeface="Kai"/>
                          <a:ea typeface="Kai"/>
                          <a:cs typeface="Kai"/>
                        </a:rPr>
                        <a:t>将来</a:t>
                      </a:r>
                      <a:endParaRPr lang="en-US" sz="2800" dirty="0">
                        <a:solidFill>
                          <a:srgbClr val="FF0000"/>
                        </a:solidFill>
                        <a:latin typeface="Kai"/>
                        <a:ea typeface="Kai"/>
                        <a:cs typeface="Kai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800" dirty="0" smtClean="0">
                          <a:solidFill>
                            <a:srgbClr val="008000"/>
                          </a:solidFill>
                          <a:latin typeface="Kai"/>
                          <a:ea typeface="Kai"/>
                          <a:cs typeface="Kai"/>
                        </a:rPr>
                        <a:t>想</a:t>
                      </a:r>
                      <a:endParaRPr lang="en-US" sz="2800" dirty="0">
                        <a:solidFill>
                          <a:srgbClr val="008000"/>
                        </a:solidFill>
                        <a:latin typeface="Kai"/>
                        <a:ea typeface="Kai"/>
                        <a:cs typeface="Kai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800" dirty="0" smtClean="0">
                          <a:solidFill>
                            <a:srgbClr val="3366FF"/>
                          </a:solidFill>
                          <a:latin typeface="Kai"/>
                          <a:ea typeface="Kai"/>
                          <a:cs typeface="Kai"/>
                        </a:rPr>
                        <a:t>做</a:t>
                      </a:r>
                      <a:endParaRPr lang="en-US" sz="2800" dirty="0">
                        <a:solidFill>
                          <a:srgbClr val="3366FF"/>
                        </a:solidFill>
                        <a:latin typeface="Kai"/>
                        <a:ea typeface="Kai"/>
                        <a:cs typeface="Kai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800" dirty="0" smtClean="0">
                          <a:latin typeface="Kai"/>
                          <a:ea typeface="Kai"/>
                          <a:cs typeface="Kai"/>
                        </a:rPr>
                        <a:t>什么？</a:t>
                      </a:r>
                      <a:endParaRPr lang="en-US" sz="2800" dirty="0">
                        <a:latin typeface="Kai"/>
                        <a:ea typeface="Kai"/>
                        <a:cs typeface="Kai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34860789"/>
              </p:ext>
            </p:extLst>
          </p:nvPr>
        </p:nvGraphicFramePr>
        <p:xfrm>
          <a:off x="1458148" y="2595504"/>
          <a:ext cx="6096000" cy="51815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88815"/>
                <a:gridCol w="1149585"/>
                <a:gridCol w="1219200"/>
                <a:gridCol w="1219200"/>
                <a:gridCol w="12192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800" dirty="0" smtClean="0">
                          <a:latin typeface="Kai"/>
                          <a:ea typeface="Kai"/>
                          <a:cs typeface="Kai"/>
                        </a:rPr>
                        <a:t>我</a:t>
                      </a:r>
                      <a:endParaRPr lang="en-US" sz="2800" dirty="0">
                        <a:latin typeface="Kai"/>
                        <a:ea typeface="Kai"/>
                        <a:cs typeface="Kai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800" dirty="0" smtClean="0">
                          <a:solidFill>
                            <a:srgbClr val="FF0000"/>
                          </a:solidFill>
                          <a:latin typeface="Kai"/>
                          <a:ea typeface="Kai"/>
                          <a:cs typeface="Kai"/>
                        </a:rPr>
                        <a:t>将来</a:t>
                      </a:r>
                      <a:endParaRPr lang="en-US" sz="2800" dirty="0">
                        <a:solidFill>
                          <a:srgbClr val="FF0000"/>
                        </a:solidFill>
                        <a:latin typeface="Kai"/>
                        <a:ea typeface="Kai"/>
                        <a:cs typeface="Kai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800" dirty="0" smtClean="0">
                          <a:solidFill>
                            <a:srgbClr val="008000"/>
                          </a:solidFill>
                          <a:latin typeface="Kai"/>
                          <a:ea typeface="Kai"/>
                          <a:cs typeface="Kai"/>
                        </a:rPr>
                        <a:t>想</a:t>
                      </a:r>
                      <a:endParaRPr lang="en-US" sz="2800" dirty="0">
                        <a:solidFill>
                          <a:srgbClr val="008000"/>
                        </a:solidFill>
                        <a:latin typeface="Kai"/>
                        <a:ea typeface="Kai"/>
                        <a:cs typeface="Kai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800" dirty="0" smtClean="0">
                          <a:solidFill>
                            <a:srgbClr val="3366FF"/>
                          </a:solidFill>
                          <a:latin typeface="Kai"/>
                          <a:ea typeface="Kai"/>
                          <a:cs typeface="Kai"/>
                        </a:rPr>
                        <a:t>做</a:t>
                      </a:r>
                      <a:endParaRPr lang="en-US" sz="2800" dirty="0">
                        <a:solidFill>
                          <a:srgbClr val="3366FF"/>
                        </a:solidFill>
                        <a:latin typeface="Kai"/>
                        <a:ea typeface="Kai"/>
                        <a:cs typeface="Kai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800" dirty="0" smtClean="0">
                          <a:latin typeface="Kai"/>
                          <a:ea typeface="Kai"/>
                          <a:cs typeface="Kai"/>
                        </a:rPr>
                        <a:t>演员？</a:t>
                      </a:r>
                      <a:endParaRPr lang="en-US" sz="2800" dirty="0">
                        <a:latin typeface="Kai"/>
                        <a:ea typeface="Kai"/>
                        <a:cs typeface="Kai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7" name="Down Arrow 6"/>
          <p:cNvSpPr/>
          <p:nvPr/>
        </p:nvSpPr>
        <p:spPr>
          <a:xfrm>
            <a:off x="1763889" y="1053630"/>
            <a:ext cx="404518" cy="429918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Down Arrow 8"/>
          <p:cNvSpPr/>
          <p:nvPr/>
        </p:nvSpPr>
        <p:spPr>
          <a:xfrm>
            <a:off x="1763889" y="2165586"/>
            <a:ext cx="404518" cy="429918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06253" y="3515488"/>
            <a:ext cx="1747895" cy="2810615"/>
          </a:xfrm>
          <a:prstGeom prst="rect">
            <a:avLst/>
          </a:prstGeom>
        </p:spPr>
      </p:pic>
      <p:sp>
        <p:nvSpPr>
          <p:cNvPr id="11" name="Oval Callout 10"/>
          <p:cNvSpPr/>
          <p:nvPr/>
        </p:nvSpPr>
        <p:spPr>
          <a:xfrm>
            <a:off x="1072445" y="3515488"/>
            <a:ext cx="3621852" cy="2144889"/>
          </a:xfrm>
          <a:prstGeom prst="wedgeEllipseCallout">
            <a:avLst>
              <a:gd name="adj1" fmla="val 66959"/>
              <a:gd name="adj2" fmla="val 23465"/>
            </a:avLst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CN" sz="3200" dirty="0" smtClean="0">
                <a:solidFill>
                  <a:srgbClr val="FF0000"/>
                </a:solidFill>
              </a:rPr>
              <a:t>Time</a:t>
            </a:r>
            <a:r>
              <a:rPr lang="en-US" altLang="zh-CN" sz="3200" dirty="0" smtClean="0"/>
              <a:t> is always close to the S.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60151314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3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6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  <p:bldP spid="11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128</TotalTime>
  <Words>346</Words>
  <Application>Microsoft Macintosh PowerPoint</Application>
  <PresentationFormat>On-screen Show (4:3)</PresentationFormat>
  <Paragraphs>122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V 不 V</vt:lpstr>
      <vt:lpstr>你学了几个Verbs?</vt:lpstr>
      <vt:lpstr>V 不 V</vt:lpstr>
      <vt:lpstr>V 不 V</vt:lpstr>
      <vt:lpstr>有没有</vt:lpstr>
      <vt:lpstr>六月十一日Vocab Quiz</vt:lpstr>
      <vt:lpstr>Vocab Quiz</vt:lpstr>
      <vt:lpstr>你学了几个Verbs?</vt:lpstr>
      <vt:lpstr>PowerPoint Presentation</vt:lpstr>
      <vt:lpstr>你将来想做什么？－我将来想做… </vt:lpstr>
    </vt:vector>
  </TitlesOfParts>
  <Company>George Watson's College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 不 V</dc:title>
  <dc:creator>IT Services</dc:creator>
  <cp:lastModifiedBy>IT Services</cp:lastModifiedBy>
  <cp:revision>12</cp:revision>
  <dcterms:created xsi:type="dcterms:W3CDTF">2013-05-30T13:05:05Z</dcterms:created>
  <dcterms:modified xsi:type="dcterms:W3CDTF">2013-06-10T09:04:49Z</dcterms:modified>
</cp:coreProperties>
</file>