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81" r:id="rId11"/>
    <p:sldId id="266" r:id="rId12"/>
    <p:sldId id="280" r:id="rId13"/>
    <p:sldId id="294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91" r:id="rId22"/>
    <p:sldId id="292" r:id="rId23"/>
    <p:sldId id="293" r:id="rId24"/>
    <p:sldId id="304" r:id="rId25"/>
    <p:sldId id="317" r:id="rId26"/>
    <p:sldId id="318" r:id="rId27"/>
    <p:sldId id="319" r:id="rId28"/>
    <p:sldId id="320" r:id="rId29"/>
    <p:sldId id="321" r:id="rId30"/>
    <p:sldId id="322" r:id="rId31"/>
    <p:sldId id="323" r:id="rId32"/>
    <p:sldId id="324" r:id="rId33"/>
    <p:sldId id="325" r:id="rId34"/>
    <p:sldId id="326" r:id="rId35"/>
    <p:sldId id="328" r:id="rId36"/>
    <p:sldId id="282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5" r:id="rId47"/>
    <p:sldId id="309" r:id="rId48"/>
    <p:sldId id="310" r:id="rId49"/>
    <p:sldId id="308" r:id="rId50"/>
    <p:sldId id="307" r:id="rId51"/>
    <p:sldId id="311" r:id="rId52"/>
    <p:sldId id="313" r:id="rId53"/>
    <p:sldId id="316" r:id="rId54"/>
    <p:sldId id="314" r:id="rId55"/>
    <p:sldId id="315" r:id="rId56"/>
    <p:sldId id="312" r:id="rId57"/>
    <p:sldId id="329" r:id="rId5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1C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033CF3-65C8-4D56-AAFC-AD849D0FBF90}" type="datetimeFigureOut">
              <a:rPr lang="en-US" smtClean="0"/>
              <a:pPr/>
              <a:t>11/23/2012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485BCB-5A22-4864-A55C-648D0306DA2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78198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85BCB-5A22-4864-A55C-648D0306DA21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85BCB-5A22-4864-A55C-648D0306DA21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85BCB-5A22-4864-A55C-648D0306DA21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BB7E58-F2F5-47CF-8938-68E9CCA85CBD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85BCB-5A22-4864-A55C-648D0306DA21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85BCB-5A22-4864-A55C-648D0306DA21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85BCB-5A22-4864-A55C-648D0306DA21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85BCB-5A22-4864-A55C-648D0306DA21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85BCB-5A22-4864-A55C-648D0306DA21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85BCB-5A22-4864-A55C-648D0306DA21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85BCB-5A22-4864-A55C-648D0306DA21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85BCB-5A22-4864-A55C-648D0306DA21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85BCB-5A22-4864-A55C-648D0306DA21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85BCB-5A22-4864-A55C-648D0306DA21}" type="slidenum">
              <a:rPr lang="en-GB" smtClean="0"/>
              <a:pPr/>
              <a:t>22</a:t>
            </a:fld>
            <a:endParaRPr lang="en-GB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85BCB-5A22-4864-A55C-648D0306DA21}" type="slidenum">
              <a:rPr lang="en-GB" smtClean="0"/>
              <a:pPr/>
              <a:t>23</a:t>
            </a:fld>
            <a:endParaRPr lang="en-GB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BB7E58-F2F5-47CF-8938-68E9CCA85CBD}" type="slidenum">
              <a:rPr lang="en-GB" smtClean="0"/>
              <a:pPr/>
              <a:t>25</a:t>
            </a:fld>
            <a:endParaRPr lang="en-GB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BB7E58-F2F5-47CF-8938-68E9CCA85CBD}" type="slidenum">
              <a:rPr lang="en-GB" smtClean="0"/>
              <a:pPr/>
              <a:t>26</a:t>
            </a:fld>
            <a:endParaRPr lang="en-GB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BB7E58-F2F5-47CF-8938-68E9CCA85CBD}" type="slidenum">
              <a:rPr lang="en-GB" smtClean="0"/>
              <a:pPr/>
              <a:t>27</a:t>
            </a:fld>
            <a:endParaRPr lang="en-GB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BB7E58-F2F5-47CF-8938-68E9CCA85CBD}" type="slidenum">
              <a:rPr lang="en-GB" smtClean="0"/>
              <a:pPr/>
              <a:t>28</a:t>
            </a:fld>
            <a:endParaRPr lang="en-GB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BB7E58-F2F5-47CF-8938-68E9CCA85CBD}" type="slidenum">
              <a:rPr lang="en-GB" smtClean="0"/>
              <a:pPr/>
              <a:t>29</a:t>
            </a:fld>
            <a:endParaRPr lang="en-GB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BB7E58-F2F5-47CF-8938-68E9CCA85CBD}" type="slidenum">
              <a:rPr lang="en-GB" smtClean="0"/>
              <a:pPr/>
              <a:t>30</a:t>
            </a:fld>
            <a:endParaRPr lang="en-GB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BB7E58-F2F5-47CF-8938-68E9CCA85CBD}" type="slidenum">
              <a:rPr lang="en-GB" smtClean="0"/>
              <a:pPr/>
              <a:t>31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85BCB-5A22-4864-A55C-648D0306DA21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BB7E58-F2F5-47CF-8938-68E9CCA85CBD}" type="slidenum">
              <a:rPr lang="en-GB" smtClean="0"/>
              <a:pPr/>
              <a:t>32</a:t>
            </a:fld>
            <a:endParaRPr lang="en-GB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BB7E58-F2F5-47CF-8938-68E9CCA85CBD}" type="slidenum">
              <a:rPr lang="en-GB" smtClean="0"/>
              <a:pPr/>
              <a:t>33</a:t>
            </a:fld>
            <a:endParaRPr lang="en-GB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BB7E58-F2F5-47CF-8938-68E9CCA85CBD}" type="slidenum">
              <a:rPr lang="en-GB" smtClean="0"/>
              <a:pPr/>
              <a:t>34</a:t>
            </a:fld>
            <a:endParaRPr lang="en-GB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BB7E58-F2F5-47CF-8938-68E9CCA85CBD}" type="slidenum">
              <a:rPr lang="en-GB" smtClean="0"/>
              <a:pPr/>
              <a:t>35</a:t>
            </a:fld>
            <a:endParaRPr lang="en-GB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BB7E58-F2F5-47CF-8938-68E9CCA85CBD}" type="slidenum">
              <a:rPr lang="en-GB" smtClean="0"/>
              <a:pPr/>
              <a:t>46</a:t>
            </a:fld>
            <a:endParaRPr lang="en-GB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85BCB-5A22-4864-A55C-648D0306DA21}" type="slidenum">
              <a:rPr lang="en-GB" smtClean="0"/>
              <a:pPr/>
              <a:t>47</a:t>
            </a:fld>
            <a:endParaRPr lang="en-GB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85BCB-5A22-4864-A55C-648D0306DA21}" type="slidenum">
              <a:rPr lang="en-GB" smtClean="0"/>
              <a:pPr/>
              <a:t>48</a:t>
            </a:fld>
            <a:endParaRPr lang="en-GB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85BCB-5A22-4864-A55C-648D0306DA21}" type="slidenum">
              <a:rPr lang="en-GB" smtClean="0"/>
              <a:pPr/>
              <a:t>49</a:t>
            </a:fld>
            <a:endParaRPr lang="en-GB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85BCB-5A22-4864-A55C-648D0306DA21}" type="slidenum">
              <a:rPr lang="en-GB" smtClean="0"/>
              <a:pPr/>
              <a:t>50</a:t>
            </a:fld>
            <a:endParaRPr lang="en-GB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85BCB-5A22-4864-A55C-648D0306DA21}" type="slidenum">
              <a:rPr lang="en-GB" smtClean="0"/>
              <a:pPr/>
              <a:t>51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85BCB-5A22-4864-A55C-648D0306DA21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85BCB-5A22-4864-A55C-648D0306DA21}" type="slidenum">
              <a:rPr lang="en-GB" smtClean="0"/>
              <a:pPr/>
              <a:t>52</a:t>
            </a:fld>
            <a:endParaRPr lang="en-GB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85BCB-5A22-4864-A55C-648D0306DA21}" type="slidenum">
              <a:rPr lang="en-GB" smtClean="0"/>
              <a:pPr/>
              <a:t>53</a:t>
            </a:fld>
            <a:endParaRPr lang="en-GB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85BCB-5A22-4864-A55C-648D0306DA21}" type="slidenum">
              <a:rPr lang="en-GB" smtClean="0"/>
              <a:pPr/>
              <a:t>54</a:t>
            </a:fld>
            <a:endParaRPr lang="en-GB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85BCB-5A22-4864-A55C-648D0306DA21}" type="slidenum">
              <a:rPr lang="en-GB" smtClean="0"/>
              <a:pPr/>
              <a:t>55</a:t>
            </a:fld>
            <a:endParaRPr lang="en-GB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85BCB-5A22-4864-A55C-648D0306DA21}" type="slidenum">
              <a:rPr lang="en-GB" smtClean="0"/>
              <a:pPr/>
              <a:t>56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85BCB-5A22-4864-A55C-648D0306DA21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85BCB-5A22-4864-A55C-648D0306DA21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85BCB-5A22-4864-A55C-648D0306DA21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85BCB-5A22-4864-A55C-648D0306DA21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85BCB-5A22-4864-A55C-648D0306DA21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2498F-3651-44EC-B3C8-291EBC5F92A2}" type="datetimeFigureOut">
              <a:rPr lang="en-US" smtClean="0"/>
              <a:pPr/>
              <a:t>11/23/2012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8D839-E941-4966-8A8C-D2A76906100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2498F-3651-44EC-B3C8-291EBC5F92A2}" type="datetimeFigureOut">
              <a:rPr lang="en-US" smtClean="0"/>
              <a:pPr/>
              <a:t>11/23/2012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8D839-E941-4966-8A8C-D2A76906100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2498F-3651-44EC-B3C8-291EBC5F92A2}" type="datetimeFigureOut">
              <a:rPr lang="en-US" smtClean="0"/>
              <a:pPr/>
              <a:t>11/23/2012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8D839-E941-4966-8A8C-D2A76906100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2498F-3651-44EC-B3C8-291EBC5F92A2}" type="datetimeFigureOut">
              <a:rPr lang="en-US" smtClean="0"/>
              <a:pPr/>
              <a:t>11/23/2012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8D839-E941-4966-8A8C-D2A76906100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2498F-3651-44EC-B3C8-291EBC5F92A2}" type="datetimeFigureOut">
              <a:rPr lang="en-US" smtClean="0"/>
              <a:pPr/>
              <a:t>11/23/2012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8D839-E941-4966-8A8C-D2A76906100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2498F-3651-44EC-B3C8-291EBC5F92A2}" type="datetimeFigureOut">
              <a:rPr lang="en-US" smtClean="0"/>
              <a:pPr/>
              <a:t>11/23/2012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8D839-E941-4966-8A8C-D2A76906100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2498F-3651-44EC-B3C8-291EBC5F92A2}" type="datetimeFigureOut">
              <a:rPr lang="en-US" smtClean="0"/>
              <a:pPr/>
              <a:t>11/23/2012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8D839-E941-4966-8A8C-D2A76906100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2498F-3651-44EC-B3C8-291EBC5F92A2}" type="datetimeFigureOut">
              <a:rPr lang="en-US" smtClean="0"/>
              <a:pPr/>
              <a:t>11/23/2012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8D839-E941-4966-8A8C-D2A76906100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2498F-3651-44EC-B3C8-291EBC5F92A2}" type="datetimeFigureOut">
              <a:rPr lang="en-US" smtClean="0"/>
              <a:pPr/>
              <a:t>11/23/2012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8D839-E941-4966-8A8C-D2A76906100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2498F-3651-44EC-B3C8-291EBC5F92A2}" type="datetimeFigureOut">
              <a:rPr lang="en-US" smtClean="0"/>
              <a:pPr/>
              <a:t>11/23/2012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8D839-E941-4966-8A8C-D2A76906100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2498F-3651-44EC-B3C8-291EBC5F92A2}" type="datetimeFigureOut">
              <a:rPr lang="en-US" smtClean="0"/>
              <a:pPr/>
              <a:t>11/23/2012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8D839-E941-4966-8A8C-D2A76906100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42498F-3651-44EC-B3C8-291EBC5F92A2}" type="datetimeFigureOut">
              <a:rPr lang="en-US" smtClean="0"/>
              <a:pPr/>
              <a:t>11/23/2012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C8D839-E941-4966-8A8C-D2A76906100F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13.jpeg"/><Relationship Id="rId7" Type="http://schemas.openxmlformats.org/officeDocument/2006/relationships/image" Target="../media/image8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5" Type="http://schemas.openxmlformats.org/officeDocument/2006/relationships/image" Target="../media/image14.jpeg"/><Relationship Id="rId10" Type="http://schemas.openxmlformats.org/officeDocument/2006/relationships/image" Target="../media/image4.png"/><Relationship Id="rId4" Type="http://schemas.openxmlformats.org/officeDocument/2006/relationships/image" Target="../media/image9.wmf"/><Relationship Id="rId9" Type="http://schemas.openxmlformats.org/officeDocument/2006/relationships/image" Target="../media/image5.wmf"/><Relationship Id="rId1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9.wmf"/><Relationship Id="rId4" Type="http://schemas.openxmlformats.org/officeDocument/2006/relationships/image" Target="../media/image15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15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image" Target="../media/image13.jpeg"/><Relationship Id="rId4" Type="http://schemas.openxmlformats.org/officeDocument/2006/relationships/image" Target="../media/image15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5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15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3.jpeg"/><Relationship Id="rId4" Type="http://schemas.openxmlformats.org/officeDocument/2006/relationships/image" Target="../media/image15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15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wmf"/><Relationship Id="rId5" Type="http://schemas.openxmlformats.org/officeDocument/2006/relationships/image" Target="../media/image4.png"/><Relationship Id="rId4" Type="http://schemas.openxmlformats.org/officeDocument/2006/relationships/image" Target="../media/image15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0.png"/><Relationship Id="rId7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wmf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15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13" Type="http://schemas.openxmlformats.org/officeDocument/2006/relationships/image" Target="../media/image21.png"/><Relationship Id="rId3" Type="http://schemas.openxmlformats.org/officeDocument/2006/relationships/image" Target="../media/image9.wmf"/><Relationship Id="rId7" Type="http://schemas.openxmlformats.org/officeDocument/2006/relationships/image" Target="../media/image7.png"/><Relationship Id="rId12" Type="http://schemas.openxmlformats.org/officeDocument/2006/relationships/image" Target="../media/image20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6.png"/><Relationship Id="rId4" Type="http://schemas.openxmlformats.org/officeDocument/2006/relationships/image" Target="../media/image17.jpeg"/><Relationship Id="rId9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3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wm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wmf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13.jpeg"/><Relationship Id="rId7" Type="http://schemas.openxmlformats.org/officeDocument/2006/relationships/image" Target="../media/image8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5" Type="http://schemas.openxmlformats.org/officeDocument/2006/relationships/image" Target="../media/image14.jpeg"/><Relationship Id="rId10" Type="http://schemas.openxmlformats.org/officeDocument/2006/relationships/image" Target="../media/image4.png"/><Relationship Id="rId4" Type="http://schemas.openxmlformats.org/officeDocument/2006/relationships/image" Target="../media/image9.wmf"/><Relationship Id="rId9" Type="http://schemas.openxmlformats.org/officeDocument/2006/relationships/image" Target="../media/image5.wmf"/><Relationship Id="rId14" Type="http://schemas.openxmlformats.org/officeDocument/2006/relationships/image" Target="../media/image1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9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 Black" pitchFamily="18" charset="0"/>
              </a:rPr>
              <a:t>Noël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doni MT Black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2" name="Picture 4" descr="\\SWBAFS01.SWBAcademy.local\StaffUserAreas$\KCannaby\My Pictures\Microsoft Clip Organizer\j0412688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3810068"/>
            <a:ext cx="2714644" cy="28336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57224" y="5357826"/>
            <a:ext cx="7215238" cy="107157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 smtClean="0">
                <a:latin typeface="Comic Sans MS" pitchFamily="66" charset="0"/>
              </a:rPr>
              <a:t>les </a:t>
            </a:r>
            <a:r>
              <a:rPr lang="en-GB" sz="4400" b="1" dirty="0" err="1" smtClean="0">
                <a:latin typeface="Comic Sans MS" pitchFamily="66" charset="0"/>
              </a:rPr>
              <a:t>cadeaux</a:t>
            </a:r>
            <a:endParaRPr lang="en-GB" b="1" dirty="0">
              <a:latin typeface="Comic Sans MS" pitchFamily="66" charset="0"/>
            </a:endParaRPr>
          </a:p>
        </p:txBody>
      </p:sp>
      <p:pic>
        <p:nvPicPr>
          <p:cNvPr id="1026" name="Picture 2" descr="\\SWBAFS01.SWBAcademy.local\StaffUserAreas$\KCannaby\My Pictures\Microsoft Clip Organizer\j043640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84" y="1214422"/>
            <a:ext cx="1928826" cy="1928826"/>
          </a:xfrm>
          <a:prstGeom prst="rect">
            <a:avLst/>
          </a:prstGeom>
          <a:noFill/>
        </p:spPr>
      </p:pic>
      <p:pic>
        <p:nvPicPr>
          <p:cNvPr id="1027" name="Picture 3" descr="\\SWBAFS01.SWBAcademy.local\StaffUserAreas$\KCannaby\My Pictures\Microsoft Clip Organizer\j043634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868" y="2628892"/>
            <a:ext cx="2071702" cy="2071702"/>
          </a:xfrm>
          <a:prstGeom prst="rect">
            <a:avLst/>
          </a:prstGeom>
          <a:noFill/>
        </p:spPr>
      </p:pic>
      <p:pic>
        <p:nvPicPr>
          <p:cNvPr id="1028" name="Picture 4" descr="\\SWBAFS01.SWBAcademy.local\StaffUserAreas$\KCannaby\My Pictures\Microsoft Clip Organizer\j043627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3504" y="1414458"/>
            <a:ext cx="1828572" cy="18285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57224" y="5357826"/>
            <a:ext cx="7215238" cy="107157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 smtClean="0">
                <a:latin typeface="Comic Sans MS" pitchFamily="66" charset="0"/>
              </a:rPr>
              <a:t>les </a:t>
            </a:r>
            <a:r>
              <a:rPr lang="en-GB" sz="4400" b="1" dirty="0" err="1" smtClean="0">
                <a:latin typeface="Comic Sans MS" pitchFamily="66" charset="0"/>
              </a:rPr>
              <a:t>lutins</a:t>
            </a:r>
            <a:endParaRPr lang="en-GB" b="1" dirty="0">
              <a:latin typeface="Comic Sans MS" pitchFamily="66" charset="0"/>
            </a:endParaRPr>
          </a:p>
        </p:txBody>
      </p:sp>
      <p:pic>
        <p:nvPicPr>
          <p:cNvPr id="5" name="Picture 4" descr="http://forbiddenplanet.co.uk/blog/wp-content/uploads/2008/12/Richard%20Cowdry%20Christmas%20elv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298" y="571480"/>
            <a:ext cx="3810000" cy="423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14280" y="785794"/>
          <a:ext cx="8715440" cy="5857916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743088"/>
                <a:gridCol w="1743088"/>
                <a:gridCol w="1743088"/>
                <a:gridCol w="1743088"/>
                <a:gridCol w="1743088"/>
              </a:tblGrid>
              <a:tr h="2928958">
                <a:tc>
                  <a:txBody>
                    <a:bodyPr/>
                    <a:lstStyle/>
                    <a:p>
                      <a:r>
                        <a:rPr lang="en-GB" dirty="0" err="1" smtClean="0">
                          <a:latin typeface="Comic Sans MS" pitchFamily="66" charset="0"/>
                        </a:rPr>
                        <a:t>P</a:t>
                      </a:r>
                      <a:r>
                        <a:rPr lang="en-GB" dirty="0" err="1" smtClean="0">
                          <a:latin typeface="Comic Sans MS"/>
                        </a:rPr>
                        <a:t>ère</a:t>
                      </a:r>
                      <a:r>
                        <a:rPr lang="en-GB" dirty="0" smtClean="0">
                          <a:latin typeface="Comic Sans MS"/>
                        </a:rPr>
                        <a:t> Noël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 anchor="b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Comic Sans MS" pitchFamily="66" charset="0"/>
                        </a:rPr>
                        <a:t>le </a:t>
                      </a:r>
                      <a:r>
                        <a:rPr lang="en-GB" dirty="0" err="1" smtClean="0">
                          <a:latin typeface="Comic Sans MS" pitchFamily="66" charset="0"/>
                        </a:rPr>
                        <a:t>sapin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 anchor="b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Comic Sans MS" pitchFamily="66" charset="0"/>
                        </a:rPr>
                        <a:t>le </a:t>
                      </a:r>
                      <a:r>
                        <a:rPr lang="en-GB" dirty="0" err="1" smtClean="0">
                          <a:latin typeface="Comic Sans MS" pitchFamily="66" charset="0"/>
                        </a:rPr>
                        <a:t>tra</a:t>
                      </a:r>
                      <a:r>
                        <a:rPr lang="en-GB" dirty="0" err="1" smtClean="0">
                          <a:latin typeface="Comic Sans MS"/>
                        </a:rPr>
                        <a:t>îneau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 anchor="b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Comic Sans MS" pitchFamily="66" charset="0"/>
                        </a:rPr>
                        <a:t>le </a:t>
                      </a:r>
                      <a:r>
                        <a:rPr lang="en-GB" dirty="0" err="1" smtClean="0">
                          <a:latin typeface="Comic Sans MS" pitchFamily="66" charset="0"/>
                        </a:rPr>
                        <a:t>renne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 anchor="b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latin typeface="Comic Sans MS" pitchFamily="66" charset="0"/>
                        </a:rPr>
                        <a:t>le </a:t>
                      </a:r>
                      <a:r>
                        <a:rPr lang="en-GB" dirty="0" err="1" smtClean="0">
                          <a:latin typeface="Comic Sans MS" pitchFamily="66" charset="0"/>
                        </a:rPr>
                        <a:t>bonhomme</a:t>
                      </a:r>
                      <a:r>
                        <a:rPr lang="en-GB" baseline="0" dirty="0" smtClean="0">
                          <a:latin typeface="Comic Sans MS" pitchFamily="66" charset="0"/>
                        </a:rPr>
                        <a:t> de </a:t>
                      </a:r>
                      <a:r>
                        <a:rPr lang="en-GB" baseline="0" dirty="0" err="1" smtClean="0">
                          <a:latin typeface="Comic Sans MS" pitchFamily="66" charset="0"/>
                        </a:rPr>
                        <a:t>neige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 anchor="b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8958">
                <a:tc>
                  <a:txBody>
                    <a:bodyPr/>
                    <a:lstStyle/>
                    <a:p>
                      <a:r>
                        <a:rPr lang="en-GB" b="1" dirty="0" smtClean="0">
                          <a:latin typeface="Comic Sans MS" pitchFamily="66" charset="0"/>
                        </a:rPr>
                        <a:t>la </a:t>
                      </a:r>
                      <a:r>
                        <a:rPr lang="en-GB" b="1" dirty="0" err="1" smtClean="0">
                          <a:latin typeface="Comic Sans MS" pitchFamily="66" charset="0"/>
                        </a:rPr>
                        <a:t>chaussette</a:t>
                      </a:r>
                      <a:endParaRPr lang="en-GB" b="1" dirty="0">
                        <a:latin typeface="Comic Sans MS" pitchFamily="66" charset="0"/>
                      </a:endParaRPr>
                    </a:p>
                  </a:txBody>
                  <a:tcPr anchor="b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 err="1" smtClean="0">
                          <a:latin typeface="Comic Sans MS" pitchFamily="66" charset="0"/>
                        </a:rPr>
                        <a:t>l’</a:t>
                      </a:r>
                      <a:r>
                        <a:rPr lang="en-GB" b="1" dirty="0" err="1" smtClean="0">
                          <a:latin typeface="Comic Sans MS"/>
                        </a:rPr>
                        <a:t>étoile</a:t>
                      </a:r>
                      <a:endParaRPr lang="en-GB" b="1" dirty="0" smtClean="0">
                        <a:latin typeface="Comic Sans MS" pitchFamily="66" charset="0"/>
                      </a:endParaRPr>
                    </a:p>
                  </a:txBody>
                  <a:tcPr anchor="b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b="1" dirty="0" smtClean="0">
                          <a:latin typeface="Comic Sans MS" pitchFamily="66" charset="0"/>
                        </a:rPr>
                        <a:t>la </a:t>
                      </a:r>
                      <a:r>
                        <a:rPr lang="en-GB" b="1" dirty="0" err="1" smtClean="0">
                          <a:latin typeface="Comic Sans MS" pitchFamily="66" charset="0"/>
                        </a:rPr>
                        <a:t>boule</a:t>
                      </a:r>
                      <a:endParaRPr lang="en-GB" b="1" dirty="0">
                        <a:latin typeface="Comic Sans MS" pitchFamily="66" charset="0"/>
                      </a:endParaRPr>
                    </a:p>
                  </a:txBody>
                  <a:tcPr anchor="b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b="1" dirty="0" smtClean="0">
                          <a:latin typeface="Comic Sans MS" pitchFamily="66" charset="0"/>
                        </a:rPr>
                        <a:t>les </a:t>
                      </a:r>
                      <a:r>
                        <a:rPr lang="en-GB" b="1" dirty="0" err="1" smtClean="0">
                          <a:latin typeface="Comic Sans MS" pitchFamily="66" charset="0"/>
                        </a:rPr>
                        <a:t>cadeaux</a:t>
                      </a:r>
                      <a:endParaRPr lang="en-GB" b="1" dirty="0">
                        <a:latin typeface="Comic Sans MS" pitchFamily="66" charset="0"/>
                      </a:endParaRPr>
                    </a:p>
                  </a:txBody>
                  <a:tcPr anchor="b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b="1" dirty="0" smtClean="0">
                          <a:latin typeface="Comic Sans MS" pitchFamily="66" charset="0"/>
                        </a:rPr>
                        <a:t>les </a:t>
                      </a:r>
                      <a:r>
                        <a:rPr lang="en-GB" b="1" dirty="0" err="1" smtClean="0">
                          <a:latin typeface="Comic Sans MS" pitchFamily="66" charset="0"/>
                        </a:rPr>
                        <a:t>lutins</a:t>
                      </a:r>
                      <a:endParaRPr lang="en-GB" b="1" dirty="0">
                        <a:latin typeface="Comic Sans MS" pitchFamily="66" charset="0"/>
                      </a:endParaRPr>
                    </a:p>
                  </a:txBody>
                  <a:tcPr anchor="b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4" name="Rectangle 13"/>
          <p:cNvSpPr/>
          <p:nvPr/>
        </p:nvSpPr>
        <p:spPr>
          <a:xfrm>
            <a:off x="2655270" y="-66098"/>
            <a:ext cx="37026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Joyeux</a:t>
            </a:r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No</a:t>
            </a:r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/>
              </a:rPr>
              <a:t>ël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5" name="Picture 14" descr="http://forbiddenplanet.co.uk/blog/wp-content/uploads/2008/12/Richard%20Cowdry%20Christmas%20elv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6644" y="4143380"/>
            <a:ext cx="1498298" cy="1666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 descr="C:\Users\Tom or Kate\AppData\Local\Microsoft\Windows\Temporary Internet Files\Content.IE5\1R3FUT9O\MCj02373020000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86182" y="1357298"/>
            <a:ext cx="1591383" cy="1398144"/>
          </a:xfrm>
          <a:prstGeom prst="rect">
            <a:avLst/>
          </a:prstGeom>
          <a:noFill/>
        </p:spPr>
      </p:pic>
      <p:pic>
        <p:nvPicPr>
          <p:cNvPr id="17" name="Picture 2" descr="C:\Users\Tom or Kate\AppData\Local\Microsoft\Windows\Temporary Internet Files\Content.IE5\POUMMQJ9\MCj03871560000[1]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86644" y="1357298"/>
            <a:ext cx="1500198" cy="1500198"/>
          </a:xfrm>
          <a:prstGeom prst="rect">
            <a:avLst/>
          </a:prstGeom>
          <a:noFill/>
        </p:spPr>
      </p:pic>
      <p:pic>
        <p:nvPicPr>
          <p:cNvPr id="18" name="Picture 2" descr="C:\Users\Tom or Kate\AppData\Local\Microsoft\Windows\Temporary Internet Files\Content.IE5\1R3FUT9O\MCj04397730000[1]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596" y="1357298"/>
            <a:ext cx="1428760" cy="1428760"/>
          </a:xfrm>
          <a:prstGeom prst="rect">
            <a:avLst/>
          </a:prstGeom>
          <a:noFill/>
        </p:spPr>
      </p:pic>
      <p:pic>
        <p:nvPicPr>
          <p:cNvPr id="19" name="Picture 3" descr="C:\Users\Tom or Kate\AppData\Local\Microsoft\Windows\Temporary Internet Files\Content.IE5\1XLWD526\MCj04363500000[1]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4286262"/>
            <a:ext cx="1714506" cy="1714506"/>
          </a:xfrm>
          <a:prstGeom prst="rect">
            <a:avLst/>
          </a:prstGeom>
          <a:noFill/>
        </p:spPr>
      </p:pic>
      <p:pic>
        <p:nvPicPr>
          <p:cNvPr id="20" name="Picture 5" descr="C:\Users\Tom or Kate\AppData\Local\Microsoft\Windows\Temporary Internet Files\Content.IE5\PZVEMDQ3\MCj04364020000[1]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57620" y="4214818"/>
            <a:ext cx="1571636" cy="1571636"/>
          </a:xfrm>
          <a:prstGeom prst="rect">
            <a:avLst/>
          </a:prstGeom>
          <a:noFill/>
        </p:spPr>
      </p:pic>
      <p:pic>
        <p:nvPicPr>
          <p:cNvPr id="21" name="Picture 2" descr="C:\Users\Tom or Kate\AppData\Local\Microsoft\Windows\Temporary Internet Files\Content.IE5\POUMMQJ9\MCj04261900000[1].wm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572133" y="1371958"/>
            <a:ext cx="1464358" cy="1556976"/>
          </a:xfrm>
          <a:prstGeom prst="rect">
            <a:avLst/>
          </a:prstGeom>
          <a:noFill/>
        </p:spPr>
      </p:pic>
      <p:pic>
        <p:nvPicPr>
          <p:cNvPr id="22" name="Picture 2" descr="C:\Users\Tom or Kate\AppData\Local\Microsoft\Windows\Temporary Internet Files\Content.IE5\NVGRI2IK\MCj04397640000[1]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857356" y="1000108"/>
            <a:ext cx="2000264" cy="2000264"/>
          </a:xfrm>
          <a:prstGeom prst="rect">
            <a:avLst/>
          </a:prstGeom>
          <a:noFill/>
        </p:spPr>
      </p:pic>
      <p:pic>
        <p:nvPicPr>
          <p:cNvPr id="23" name="Picture 3" descr="C:\Users\Tom or Kate\AppData\Local\Microsoft\Windows\Temporary Internet Files\Content.IE5\JUWOKS5R\MCj04413620000[1]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000232" y="4214818"/>
            <a:ext cx="1671630" cy="1671630"/>
          </a:xfrm>
          <a:prstGeom prst="rect">
            <a:avLst/>
          </a:prstGeom>
          <a:noFill/>
        </p:spPr>
      </p:pic>
      <p:grpSp>
        <p:nvGrpSpPr>
          <p:cNvPr id="27" name="Group 26"/>
          <p:cNvGrpSpPr/>
          <p:nvPr/>
        </p:nvGrpSpPr>
        <p:grpSpPr>
          <a:xfrm>
            <a:off x="5572132" y="4572008"/>
            <a:ext cx="1571636" cy="1200156"/>
            <a:chOff x="2285984" y="1214422"/>
            <a:chExt cx="4686092" cy="3486172"/>
          </a:xfrm>
        </p:grpSpPr>
        <p:pic>
          <p:nvPicPr>
            <p:cNvPr id="24" name="Picture 2" descr="\\SWBAFS01.SWBAcademy.local\StaffUserAreas$\KCannaby\My Pictures\Microsoft Clip Organizer\j0436403.png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2285984" y="1214422"/>
              <a:ext cx="1928826" cy="1928826"/>
            </a:xfrm>
            <a:prstGeom prst="rect">
              <a:avLst/>
            </a:prstGeom>
            <a:noFill/>
          </p:spPr>
        </p:pic>
        <p:pic>
          <p:nvPicPr>
            <p:cNvPr id="25" name="Picture 3" descr="\\SWBAFS01.SWBAcademy.local\StaffUserAreas$\KCannaby\My Pictures\Microsoft Clip Organizer\j0436344.png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3571868" y="2628892"/>
              <a:ext cx="2071702" cy="2071702"/>
            </a:xfrm>
            <a:prstGeom prst="rect">
              <a:avLst/>
            </a:prstGeom>
            <a:noFill/>
          </p:spPr>
        </p:pic>
        <p:pic>
          <p:nvPicPr>
            <p:cNvPr id="26" name="Picture 4" descr="\\SWBAFS01.SWBAcademy.local\StaffUserAreas$\KCannaby\My Pictures\Microsoft Clip Organizer\j0436274.png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5143504" y="1414458"/>
              <a:ext cx="1828572" cy="1828572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28662" y="1643050"/>
            <a:ext cx="2159566" cy="31547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99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1.</a:t>
            </a:r>
            <a:endParaRPr lang="en-US" sz="199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07587" y="1643050"/>
            <a:ext cx="2159566" cy="31547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9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</a:t>
            </a:r>
            <a:r>
              <a:rPr lang="en-US" sz="199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</a:t>
            </a:r>
            <a:endParaRPr lang="en-US" sz="199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86512" y="1643050"/>
            <a:ext cx="2159566" cy="31547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99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3.</a:t>
            </a:r>
            <a:endParaRPr lang="en-US" sz="199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57224" y="5357826"/>
            <a:ext cx="7215238" cy="107157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 smtClean="0">
                <a:latin typeface="Comic Sans MS" pitchFamily="66" charset="0"/>
              </a:rPr>
              <a:t>le </a:t>
            </a:r>
            <a:r>
              <a:rPr lang="en-GB" sz="4400" b="1" dirty="0" err="1" smtClean="0">
                <a:latin typeface="Comic Sans MS" pitchFamily="66" charset="0"/>
              </a:rPr>
              <a:t>bonhomme</a:t>
            </a:r>
            <a:r>
              <a:rPr lang="en-GB" sz="4400" b="1" dirty="0" smtClean="0">
                <a:latin typeface="Comic Sans MS" pitchFamily="66" charset="0"/>
              </a:rPr>
              <a:t> de </a:t>
            </a:r>
            <a:r>
              <a:rPr lang="en-GB" sz="4400" b="1" dirty="0" err="1" smtClean="0">
                <a:latin typeface="Comic Sans MS" pitchFamily="66" charset="0"/>
              </a:rPr>
              <a:t>neige</a:t>
            </a:r>
            <a:endParaRPr lang="en-GB" b="1" dirty="0">
              <a:latin typeface="Comic Sans MS" pitchFamily="66" charset="0"/>
            </a:endParaRPr>
          </a:p>
        </p:txBody>
      </p:sp>
      <p:pic>
        <p:nvPicPr>
          <p:cNvPr id="1026" name="Picture 2" descr="C:\Users\Tom or Kate\AppData\Local\Microsoft\Windows\Temporary Internet Files\Content.IE5\POUMMQJ9\MCj03871560000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928670"/>
            <a:ext cx="2500330" cy="250033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571604" y="3929066"/>
            <a:ext cx="662362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1.</a:t>
            </a:r>
            <a:endParaRPr lang="en-US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14810" y="4000504"/>
            <a:ext cx="662362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</a:t>
            </a:r>
            <a:r>
              <a:rPr lang="en-US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</a:t>
            </a:r>
            <a:endParaRPr lang="en-US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58016" y="3929066"/>
            <a:ext cx="662362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3.</a:t>
            </a:r>
            <a:endParaRPr lang="en-US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8" name="Picture 2" descr="C:\Users\Tom or Kate\AppData\Local\Microsoft\Windows\Temporary Internet Files\Content.IE5\X82TS9Y2\MCj04347130000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5852" y="1142984"/>
            <a:ext cx="1844675" cy="1933575"/>
          </a:xfrm>
          <a:prstGeom prst="rect">
            <a:avLst/>
          </a:prstGeom>
          <a:noFill/>
        </p:spPr>
      </p:pic>
      <p:pic>
        <p:nvPicPr>
          <p:cNvPr id="9" name="Picture 2" descr="C:\Users\Tom or Kate\AppData\Local\Microsoft\Windows\Temporary Internet Files\Content.IE5\1R3FUT9O\MCj02373020000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29322" y="1000108"/>
            <a:ext cx="2627874" cy="2308775"/>
          </a:xfrm>
          <a:prstGeom prst="rect">
            <a:avLst/>
          </a:prstGeom>
          <a:noFill/>
        </p:spPr>
      </p:pic>
      <p:pic>
        <p:nvPicPr>
          <p:cNvPr id="10" name="Picture 5" descr="C:\Users\Tom or Kate\AppData\Local\Microsoft\Windows\Temporary Internet Files\Content.IE5\PZVEMDQ3\MCj04364020000[1]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86116" y="928670"/>
            <a:ext cx="2500330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57224" y="5357826"/>
            <a:ext cx="7215238" cy="107157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 smtClean="0">
                <a:latin typeface="Comic Sans MS" pitchFamily="66" charset="0"/>
              </a:rPr>
              <a:t>le </a:t>
            </a:r>
            <a:r>
              <a:rPr lang="en-GB" sz="4400" b="1" dirty="0" err="1" smtClean="0">
                <a:latin typeface="Comic Sans MS" pitchFamily="66" charset="0"/>
              </a:rPr>
              <a:t>Père</a:t>
            </a:r>
            <a:r>
              <a:rPr lang="en-GB" sz="4400" b="1" dirty="0" smtClean="0">
                <a:latin typeface="Comic Sans MS" pitchFamily="66" charset="0"/>
              </a:rPr>
              <a:t> Noël</a:t>
            </a:r>
            <a:endParaRPr lang="en-GB" b="1" dirty="0">
              <a:latin typeface="Comic Sans MS" pitchFamily="66" charset="0"/>
            </a:endParaRPr>
          </a:p>
        </p:txBody>
      </p:sp>
      <p:pic>
        <p:nvPicPr>
          <p:cNvPr id="2050" name="Picture 2" descr="C:\Users\Tom or Kate\AppData\Local\Microsoft\Windows\Temporary Internet Files\Content.IE5\1R3FUT9O\MCj0439773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1142984"/>
            <a:ext cx="2228856" cy="2228856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571604" y="3929066"/>
            <a:ext cx="662362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1.</a:t>
            </a:r>
            <a:endParaRPr lang="en-US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14810" y="4000504"/>
            <a:ext cx="662362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</a:t>
            </a:r>
            <a:r>
              <a:rPr lang="en-US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</a:t>
            </a:r>
            <a:endParaRPr lang="en-US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58016" y="3929066"/>
            <a:ext cx="662362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3.</a:t>
            </a:r>
            <a:endParaRPr lang="en-US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8" name="Picture 2" descr="C:\Users\Tom or Kate\AppData\Local\Microsoft\Windows\Temporary Internet Files\Content.IE5\X82TS9Y2\MCj04347130000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8" y="1142984"/>
            <a:ext cx="1844675" cy="1933575"/>
          </a:xfrm>
          <a:prstGeom prst="rect">
            <a:avLst/>
          </a:prstGeom>
          <a:noFill/>
        </p:spPr>
      </p:pic>
      <p:grpSp>
        <p:nvGrpSpPr>
          <p:cNvPr id="9" name="Group 8"/>
          <p:cNvGrpSpPr/>
          <p:nvPr/>
        </p:nvGrpSpPr>
        <p:grpSpPr>
          <a:xfrm>
            <a:off x="3243494" y="1285860"/>
            <a:ext cx="2614390" cy="1985974"/>
            <a:chOff x="2285984" y="1214422"/>
            <a:chExt cx="4686092" cy="3486172"/>
          </a:xfrm>
        </p:grpSpPr>
        <p:pic>
          <p:nvPicPr>
            <p:cNvPr id="10" name="Picture 2" descr="\\SWBAFS01.SWBAcademy.local\StaffUserAreas$\KCannaby\My Pictures\Microsoft Clip Organizer\j0436403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285984" y="1214422"/>
              <a:ext cx="1928826" cy="1928826"/>
            </a:xfrm>
            <a:prstGeom prst="rect">
              <a:avLst/>
            </a:prstGeom>
            <a:noFill/>
          </p:spPr>
        </p:pic>
        <p:pic>
          <p:nvPicPr>
            <p:cNvPr id="11" name="Picture 3" descr="\\SWBAFS01.SWBAcademy.local\StaffUserAreas$\KCannaby\My Pictures\Microsoft Clip Organizer\j0436344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571868" y="2628892"/>
              <a:ext cx="2071702" cy="2071702"/>
            </a:xfrm>
            <a:prstGeom prst="rect">
              <a:avLst/>
            </a:prstGeom>
            <a:noFill/>
          </p:spPr>
        </p:pic>
        <p:pic>
          <p:nvPicPr>
            <p:cNvPr id="12" name="Picture 4" descr="\\SWBAFS01.SWBAcademy.local\StaffUserAreas$\KCannaby\My Pictures\Microsoft Clip Organizer\j0436274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143504" y="1414458"/>
              <a:ext cx="1828572" cy="1828572"/>
            </a:xfrm>
            <a:prstGeom prst="rect">
              <a:avLst/>
            </a:prstGeom>
            <a:noFill/>
          </p:spPr>
        </p:pic>
      </p:grpSp>
      <p:pic>
        <p:nvPicPr>
          <p:cNvPr id="14" name="Picture 3" descr="C:\Users\Tom or Kate\AppData\Local\Microsoft\Windows\Temporary Internet Files\Content.IE5\JUWOKS5R\MCj04413620000[1]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0034" y="785794"/>
            <a:ext cx="2714644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57224" y="5357826"/>
            <a:ext cx="7215238" cy="107157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 smtClean="0">
                <a:latin typeface="Comic Sans MS" pitchFamily="66" charset="0"/>
              </a:rPr>
              <a:t>le </a:t>
            </a:r>
            <a:r>
              <a:rPr lang="en-GB" sz="4400" b="1" dirty="0" err="1" smtClean="0">
                <a:latin typeface="Comic Sans MS" pitchFamily="66" charset="0"/>
              </a:rPr>
              <a:t>sapin</a:t>
            </a:r>
            <a:endParaRPr lang="en-GB" b="1" dirty="0">
              <a:latin typeface="Comic Sans MS" pitchFamily="66" charset="0"/>
            </a:endParaRPr>
          </a:p>
        </p:txBody>
      </p:sp>
      <p:pic>
        <p:nvPicPr>
          <p:cNvPr id="3074" name="Picture 2" descr="C:\Users\Tom or Kate\AppData\Local\Microsoft\Windows\Temporary Internet Files\Content.IE5\NVGRI2IK\MCj0439764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571480"/>
            <a:ext cx="2786082" cy="2786082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571604" y="3929066"/>
            <a:ext cx="662362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1.</a:t>
            </a:r>
            <a:endParaRPr lang="en-US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14810" y="4000504"/>
            <a:ext cx="662362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</a:t>
            </a:r>
            <a:r>
              <a:rPr lang="en-US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</a:t>
            </a:r>
            <a:endParaRPr lang="en-US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58016" y="3929066"/>
            <a:ext cx="662362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3.</a:t>
            </a:r>
            <a:endParaRPr lang="en-US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8" name="Picture 2" descr="C:\Users\Tom or Kate\AppData\Local\Microsoft\Windows\Temporary Internet Files\Content.IE5\X82TS9Y2\MCj04347130000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5852" y="1142984"/>
            <a:ext cx="1844675" cy="1933575"/>
          </a:xfrm>
          <a:prstGeom prst="rect">
            <a:avLst/>
          </a:prstGeom>
          <a:noFill/>
        </p:spPr>
      </p:pic>
      <p:pic>
        <p:nvPicPr>
          <p:cNvPr id="9" name="Picture 8" descr="http://forbiddenplanet.co.uk/blog/wp-content/uploads/2008/12/Richard%20Cowdry%20Christmas%20elve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00760" y="714356"/>
            <a:ext cx="237591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C:\Users\Tom or Kate\AppData\Local\Microsoft\Windows\Temporary Internet Files\Content.IE5\POUMMQJ9\MCj03871560000[1]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86116" y="928670"/>
            <a:ext cx="2500330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57224" y="5357826"/>
            <a:ext cx="7215238" cy="107157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 smtClean="0">
                <a:latin typeface="Comic Sans MS" pitchFamily="66" charset="0"/>
              </a:rPr>
              <a:t>le </a:t>
            </a:r>
            <a:r>
              <a:rPr lang="en-GB" sz="4400" b="1" dirty="0" err="1" smtClean="0">
                <a:latin typeface="Comic Sans MS" pitchFamily="66" charset="0"/>
              </a:rPr>
              <a:t>renne</a:t>
            </a:r>
            <a:endParaRPr lang="en-GB" b="1" dirty="0">
              <a:latin typeface="Comic Sans MS" pitchFamily="66" charset="0"/>
            </a:endParaRPr>
          </a:p>
        </p:txBody>
      </p:sp>
      <p:pic>
        <p:nvPicPr>
          <p:cNvPr id="4098" name="Picture 2" descr="C:\Users\Tom or Kate\AppData\Local\Microsoft\Windows\Temporary Internet Files\Content.IE5\POUMMQJ9\MCj0426190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857232"/>
            <a:ext cx="2160132" cy="2296756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571604" y="3929066"/>
            <a:ext cx="662362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1.</a:t>
            </a:r>
            <a:endParaRPr lang="en-US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14810" y="4000504"/>
            <a:ext cx="662362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</a:t>
            </a:r>
            <a:r>
              <a:rPr lang="en-US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</a:t>
            </a:r>
            <a:endParaRPr lang="en-US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58016" y="3929066"/>
            <a:ext cx="662362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3.</a:t>
            </a:r>
            <a:endParaRPr lang="en-US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8" name="Picture 2" descr="C:\Users\Tom or Kate\AppData\Local\Microsoft\Windows\Temporary Internet Files\Content.IE5\X82TS9Y2\MCj04347130000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5852" y="1142984"/>
            <a:ext cx="1844675" cy="1933575"/>
          </a:xfrm>
          <a:prstGeom prst="rect">
            <a:avLst/>
          </a:prstGeom>
          <a:noFill/>
        </p:spPr>
      </p:pic>
      <p:pic>
        <p:nvPicPr>
          <p:cNvPr id="10" name="Picture 2" descr="C:\Users\Tom or Kate\AppData\Local\Microsoft\Windows\Temporary Internet Files\Content.IE5\POUMMQJ9\MCj03871560000[1]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29322" y="928670"/>
            <a:ext cx="2500330" cy="2500330"/>
          </a:xfrm>
          <a:prstGeom prst="rect">
            <a:avLst/>
          </a:prstGeom>
          <a:noFill/>
        </p:spPr>
      </p:pic>
      <p:pic>
        <p:nvPicPr>
          <p:cNvPr id="11" name="Picture 2" descr="C:\Users\Tom or Kate\AppData\Local\Microsoft\Windows\Temporary Internet Files\Content.IE5\1R3FUT9O\MCj04397730000[1]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57590" y="1295384"/>
            <a:ext cx="2228856" cy="22288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57224" y="5357826"/>
            <a:ext cx="7215238" cy="107157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 err="1" smtClean="0">
                <a:latin typeface="Comic Sans MS" pitchFamily="66" charset="0"/>
              </a:rPr>
              <a:t>l’étoile</a:t>
            </a:r>
            <a:endParaRPr lang="en-GB" b="1" dirty="0">
              <a:latin typeface="Comic Sans MS" pitchFamily="66" charset="0"/>
            </a:endParaRPr>
          </a:p>
        </p:txBody>
      </p:sp>
      <p:pic>
        <p:nvPicPr>
          <p:cNvPr id="5123" name="Picture 3" descr="C:\Users\Tom or Kate\AppData\Local\Microsoft\Windows\Temporary Internet Files\Content.IE5\JUWOKS5R\MCj0441362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571480"/>
            <a:ext cx="3143272" cy="3143272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571604" y="3929066"/>
            <a:ext cx="662362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1.</a:t>
            </a:r>
            <a:endParaRPr lang="en-US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14810" y="4000504"/>
            <a:ext cx="662362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</a:t>
            </a:r>
            <a:r>
              <a:rPr lang="en-US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</a:t>
            </a:r>
            <a:endParaRPr lang="en-US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58016" y="3929066"/>
            <a:ext cx="662362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3.</a:t>
            </a:r>
            <a:endParaRPr lang="en-US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8" name="Picture 2" descr="C:\Users\Tom or Kate\AppData\Local\Microsoft\Windows\Temporary Internet Files\Content.IE5\X82TS9Y2\MCj04347130000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27457" y="1142984"/>
            <a:ext cx="1844675" cy="1933575"/>
          </a:xfrm>
          <a:prstGeom prst="rect">
            <a:avLst/>
          </a:prstGeom>
          <a:noFill/>
        </p:spPr>
      </p:pic>
      <p:pic>
        <p:nvPicPr>
          <p:cNvPr id="9" name="Picture 2" descr="C:\Users\Tom or Kate\AppData\Local\Microsoft\Windows\Temporary Internet Files\Content.IE5\NVGRI2IK\MCj04397640000[1]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571480"/>
            <a:ext cx="2786082" cy="2786082"/>
          </a:xfrm>
          <a:prstGeom prst="rect">
            <a:avLst/>
          </a:prstGeom>
          <a:noFill/>
        </p:spPr>
      </p:pic>
      <p:pic>
        <p:nvPicPr>
          <p:cNvPr id="10" name="Picture 5" descr="C:\Users\Tom or Kate\AppData\Local\Microsoft\Windows\Temporary Internet Files\Content.IE5\PZVEMDQ3\MCj04364020000[1]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72198" y="857232"/>
            <a:ext cx="2571768" cy="2571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57224" y="5357826"/>
            <a:ext cx="7215238" cy="107157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 smtClean="0">
                <a:latin typeface="Comic Sans MS" pitchFamily="66" charset="0"/>
              </a:rPr>
              <a:t>la </a:t>
            </a:r>
            <a:r>
              <a:rPr lang="en-GB" sz="4400" b="1" dirty="0" err="1" smtClean="0">
                <a:latin typeface="Comic Sans MS" pitchFamily="66" charset="0"/>
              </a:rPr>
              <a:t>boule</a:t>
            </a:r>
            <a:endParaRPr lang="en-GB" b="1" dirty="0">
              <a:latin typeface="Comic Sans MS" pitchFamily="66" charset="0"/>
            </a:endParaRPr>
          </a:p>
        </p:txBody>
      </p:sp>
      <p:pic>
        <p:nvPicPr>
          <p:cNvPr id="6149" name="Picture 5" descr="C:\Users\Tom or Kate\AppData\Local\Microsoft\Windows\Temporary Internet Files\Content.IE5\PZVEMDQ3\MCj0436402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714356"/>
            <a:ext cx="2786082" cy="2786082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571604" y="3929066"/>
            <a:ext cx="662362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1.</a:t>
            </a:r>
            <a:endParaRPr lang="en-US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14810" y="4000504"/>
            <a:ext cx="662362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</a:t>
            </a:r>
            <a:r>
              <a:rPr lang="en-US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</a:t>
            </a:r>
            <a:endParaRPr lang="en-US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58016" y="3929066"/>
            <a:ext cx="662362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3.</a:t>
            </a:r>
            <a:endParaRPr lang="en-US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8" name="Picture 2" descr="C:\Users\Tom or Kate\AppData\Local\Microsoft\Windows\Temporary Internet Files\Content.IE5\X82TS9Y2\MCj04347130000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5852" y="1142984"/>
            <a:ext cx="1844675" cy="1933575"/>
          </a:xfrm>
          <a:prstGeom prst="rect">
            <a:avLst/>
          </a:prstGeom>
          <a:noFill/>
        </p:spPr>
      </p:pic>
      <p:pic>
        <p:nvPicPr>
          <p:cNvPr id="9" name="Picture 8" descr="http://forbiddenplanet.co.uk/blog/wp-content/uploads/2008/12/Richard%20Cowdry%20Christmas%20elve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39092" y="857232"/>
            <a:ext cx="237591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 descr="C:\Users\Tom or Kate\AppData\Local\Microsoft\Windows\Temporary Internet Files\Content.IE5\1XLWD526\MCj04363500000[1]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29322" y="1000108"/>
            <a:ext cx="2714638" cy="27146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57224" y="5357826"/>
            <a:ext cx="7215238" cy="107157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 smtClean="0">
                <a:latin typeface="Comic Sans MS" pitchFamily="66" charset="0"/>
              </a:rPr>
              <a:t>le </a:t>
            </a:r>
            <a:r>
              <a:rPr lang="en-GB" sz="4400" b="1" dirty="0" err="1" smtClean="0">
                <a:latin typeface="Comic Sans MS" pitchFamily="66" charset="0"/>
              </a:rPr>
              <a:t>bonhomme</a:t>
            </a:r>
            <a:r>
              <a:rPr lang="en-GB" sz="4400" b="1" dirty="0" smtClean="0">
                <a:latin typeface="Comic Sans MS" pitchFamily="66" charset="0"/>
              </a:rPr>
              <a:t> de </a:t>
            </a:r>
            <a:r>
              <a:rPr lang="en-GB" sz="4400" b="1" dirty="0" err="1" smtClean="0">
                <a:latin typeface="Comic Sans MS" pitchFamily="66" charset="0"/>
              </a:rPr>
              <a:t>neige</a:t>
            </a:r>
            <a:endParaRPr lang="en-GB" b="1" dirty="0">
              <a:latin typeface="Comic Sans MS" pitchFamily="66" charset="0"/>
            </a:endParaRPr>
          </a:p>
        </p:txBody>
      </p:sp>
      <p:pic>
        <p:nvPicPr>
          <p:cNvPr id="1026" name="Picture 2" descr="C:\Users\Tom or Kate\AppData\Local\Microsoft\Windows\Temporary Internet Files\Content.IE5\POUMMQJ9\MCj03871560000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08" y="285728"/>
            <a:ext cx="4829196" cy="48291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57224" y="5357826"/>
            <a:ext cx="7215238" cy="107157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 smtClean="0">
                <a:latin typeface="Comic Sans MS" pitchFamily="66" charset="0"/>
              </a:rPr>
              <a:t>la </a:t>
            </a:r>
            <a:r>
              <a:rPr lang="en-GB" sz="4400" b="1" dirty="0" err="1" smtClean="0">
                <a:latin typeface="Comic Sans MS" pitchFamily="66" charset="0"/>
              </a:rPr>
              <a:t>chaussette</a:t>
            </a:r>
            <a:endParaRPr lang="en-GB" b="1" dirty="0">
              <a:latin typeface="Comic Sans MS" pitchFamily="66" charset="0"/>
            </a:endParaRPr>
          </a:p>
        </p:txBody>
      </p:sp>
      <p:pic>
        <p:nvPicPr>
          <p:cNvPr id="7171" name="Picture 3" descr="C:\Users\Tom or Kate\AppData\Local\Microsoft\Windows\Temporary Internet Files\Content.IE5\1XLWD526\MCj0436350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1000114"/>
            <a:ext cx="2714638" cy="2714638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571604" y="3929066"/>
            <a:ext cx="662362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1.</a:t>
            </a:r>
            <a:endParaRPr lang="en-US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14810" y="4000504"/>
            <a:ext cx="662362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</a:t>
            </a:r>
            <a:r>
              <a:rPr lang="en-US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</a:t>
            </a:r>
            <a:endParaRPr lang="en-US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58016" y="3929066"/>
            <a:ext cx="662362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3.</a:t>
            </a:r>
            <a:endParaRPr lang="en-US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8" name="Picture 2" descr="C:\Users\Tom or Kate\AppData\Local\Microsoft\Windows\Temporary Internet Files\Content.IE5\X82TS9Y2\MCj04347130000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27457" y="1142984"/>
            <a:ext cx="1844675" cy="1933575"/>
          </a:xfrm>
          <a:prstGeom prst="rect">
            <a:avLst/>
          </a:prstGeom>
          <a:noFill/>
        </p:spPr>
      </p:pic>
      <p:grpSp>
        <p:nvGrpSpPr>
          <p:cNvPr id="9" name="Group 8"/>
          <p:cNvGrpSpPr/>
          <p:nvPr/>
        </p:nvGrpSpPr>
        <p:grpSpPr>
          <a:xfrm>
            <a:off x="5786446" y="1285860"/>
            <a:ext cx="2614390" cy="1985974"/>
            <a:chOff x="2285984" y="1214422"/>
            <a:chExt cx="4686092" cy="3486172"/>
          </a:xfrm>
        </p:grpSpPr>
        <p:pic>
          <p:nvPicPr>
            <p:cNvPr id="10" name="Picture 2" descr="\\SWBAFS01.SWBAcademy.local\StaffUserAreas$\KCannaby\My Pictures\Microsoft Clip Organizer\j0436403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285984" y="1214422"/>
              <a:ext cx="1928826" cy="1928826"/>
            </a:xfrm>
            <a:prstGeom prst="rect">
              <a:avLst/>
            </a:prstGeom>
            <a:noFill/>
          </p:spPr>
        </p:pic>
        <p:pic>
          <p:nvPicPr>
            <p:cNvPr id="11" name="Picture 3" descr="\\SWBAFS01.SWBAcademy.local\StaffUserAreas$\KCannaby\My Pictures\Microsoft Clip Organizer\j0436344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571868" y="2628892"/>
              <a:ext cx="2071702" cy="2071702"/>
            </a:xfrm>
            <a:prstGeom prst="rect">
              <a:avLst/>
            </a:prstGeom>
            <a:noFill/>
          </p:spPr>
        </p:pic>
        <p:pic>
          <p:nvPicPr>
            <p:cNvPr id="12" name="Picture 4" descr="\\SWBAFS01.SWBAcademy.local\StaffUserAreas$\KCannaby\My Pictures\Microsoft Clip Organizer\j0436274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143504" y="1414458"/>
              <a:ext cx="1828572" cy="1828572"/>
            </a:xfrm>
            <a:prstGeom prst="rect">
              <a:avLst/>
            </a:prstGeom>
            <a:noFill/>
          </p:spPr>
        </p:pic>
      </p:grpSp>
      <p:pic>
        <p:nvPicPr>
          <p:cNvPr id="13" name="Picture 2" descr="C:\Users\Tom or Kate\AppData\Local\Microsoft\Windows\Temporary Internet Files\Content.IE5\1R3FUT9O\MCj02373020000[1].wm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57224" y="1000108"/>
            <a:ext cx="2627874" cy="23087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57224" y="5357826"/>
            <a:ext cx="7215238" cy="107157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 smtClean="0">
                <a:latin typeface="Comic Sans MS" pitchFamily="66" charset="0"/>
              </a:rPr>
              <a:t>le </a:t>
            </a:r>
            <a:r>
              <a:rPr lang="en-GB" sz="4400" b="1" dirty="0" err="1" smtClean="0">
                <a:latin typeface="Comic Sans MS" pitchFamily="66" charset="0"/>
              </a:rPr>
              <a:t>traîneau</a:t>
            </a:r>
            <a:endParaRPr lang="en-GB" b="1" dirty="0">
              <a:latin typeface="Comic Sans MS" pitchFamily="66" charset="0"/>
            </a:endParaRPr>
          </a:p>
        </p:txBody>
      </p:sp>
      <p:pic>
        <p:nvPicPr>
          <p:cNvPr id="8194" name="Picture 2" descr="C:\Users\Tom or Kate\AppData\Local\Microsoft\Windows\Temporary Internet Files\Content.IE5\1R3FUT9O\MCj0237302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1000108"/>
            <a:ext cx="2627874" cy="2308775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571604" y="3929066"/>
            <a:ext cx="662362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1.</a:t>
            </a:r>
            <a:endParaRPr lang="en-US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14810" y="4000504"/>
            <a:ext cx="662362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</a:t>
            </a:r>
            <a:r>
              <a:rPr lang="en-US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</a:t>
            </a:r>
            <a:endParaRPr lang="en-US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58016" y="3929066"/>
            <a:ext cx="662362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3.</a:t>
            </a:r>
            <a:endParaRPr lang="en-US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8" name="Picture 2" descr="C:\Users\Tom or Kate\AppData\Local\Microsoft\Windows\Temporary Internet Files\Content.IE5\X82TS9Y2\MCj04347130000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5852" y="1142984"/>
            <a:ext cx="1844675" cy="1933575"/>
          </a:xfrm>
          <a:prstGeom prst="rect">
            <a:avLst/>
          </a:prstGeom>
          <a:noFill/>
        </p:spPr>
      </p:pic>
      <p:pic>
        <p:nvPicPr>
          <p:cNvPr id="9" name="Picture 2" descr="C:\Users\Tom or Kate\AppData\Local\Microsoft\Windows\Temporary Internet Files\Content.IE5\NVGRI2IK\MCj04397640000[1]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86446" y="571480"/>
            <a:ext cx="2786082" cy="2786082"/>
          </a:xfrm>
          <a:prstGeom prst="rect">
            <a:avLst/>
          </a:prstGeom>
          <a:noFill/>
        </p:spPr>
      </p:pic>
      <p:pic>
        <p:nvPicPr>
          <p:cNvPr id="10" name="Picture 2" descr="C:\Users\Tom or Kate\AppData\Local\Microsoft\Windows\Temporary Internet Files\Content.IE5\POUMMQJ9\MCj04261900000[1]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868" y="989368"/>
            <a:ext cx="2160132" cy="22967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57224" y="5357826"/>
            <a:ext cx="7215238" cy="107157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 smtClean="0">
                <a:latin typeface="Comic Sans MS" pitchFamily="66" charset="0"/>
              </a:rPr>
              <a:t>les </a:t>
            </a:r>
            <a:r>
              <a:rPr lang="en-GB" sz="4400" b="1" dirty="0" err="1" smtClean="0">
                <a:latin typeface="Comic Sans MS" pitchFamily="66" charset="0"/>
              </a:rPr>
              <a:t>cadeaux</a:t>
            </a:r>
            <a:endParaRPr lang="en-GB" b="1" dirty="0">
              <a:latin typeface="Comic Sans MS" pitchFamily="66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5786446" y="1285860"/>
            <a:ext cx="2614390" cy="1985974"/>
            <a:chOff x="2285984" y="1214422"/>
            <a:chExt cx="4686092" cy="3486172"/>
          </a:xfrm>
        </p:grpSpPr>
        <p:pic>
          <p:nvPicPr>
            <p:cNvPr id="1026" name="Picture 2" descr="\\SWBAFS01.SWBAcademy.local\StaffUserAreas$\KCannaby\My Pictures\Microsoft Clip Organizer\j0436403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285984" y="1214422"/>
              <a:ext cx="1928826" cy="1928826"/>
            </a:xfrm>
            <a:prstGeom prst="rect">
              <a:avLst/>
            </a:prstGeom>
            <a:noFill/>
          </p:spPr>
        </p:pic>
        <p:pic>
          <p:nvPicPr>
            <p:cNvPr id="1027" name="Picture 3" descr="\\SWBAFS01.SWBAcademy.local\StaffUserAreas$\KCannaby\My Pictures\Microsoft Clip Organizer\j0436344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571868" y="2628892"/>
              <a:ext cx="2071702" cy="2071702"/>
            </a:xfrm>
            <a:prstGeom prst="rect">
              <a:avLst/>
            </a:prstGeom>
            <a:noFill/>
          </p:spPr>
        </p:pic>
        <p:pic>
          <p:nvPicPr>
            <p:cNvPr id="1028" name="Picture 4" descr="\\SWBAFS01.SWBAcademy.local\StaffUserAreas$\KCannaby\My Pictures\Microsoft Clip Organizer\j0436274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143504" y="1414458"/>
              <a:ext cx="1828572" cy="1828572"/>
            </a:xfrm>
            <a:prstGeom prst="rect">
              <a:avLst/>
            </a:prstGeom>
            <a:noFill/>
          </p:spPr>
        </p:pic>
      </p:grpSp>
      <p:sp>
        <p:nvSpPr>
          <p:cNvPr id="6" name="Rectangle 5"/>
          <p:cNvSpPr/>
          <p:nvPr/>
        </p:nvSpPr>
        <p:spPr>
          <a:xfrm>
            <a:off x="1571604" y="3929066"/>
            <a:ext cx="662362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1.</a:t>
            </a:r>
            <a:endParaRPr lang="en-US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14810" y="4000504"/>
            <a:ext cx="662362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</a:t>
            </a:r>
            <a:r>
              <a:rPr lang="en-US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</a:t>
            </a:r>
            <a:endParaRPr lang="en-US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58016" y="3929066"/>
            <a:ext cx="662362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3.</a:t>
            </a:r>
            <a:endParaRPr lang="en-US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9" name="Picture 2" descr="C:\Users\Tom or Kate\AppData\Local\Microsoft\Windows\Temporary Internet Files\Content.IE5\X82TS9Y2\MCj04347130000[1]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86512" y="1142984"/>
            <a:ext cx="1844675" cy="1933575"/>
          </a:xfrm>
          <a:prstGeom prst="rect">
            <a:avLst/>
          </a:prstGeom>
          <a:noFill/>
        </p:spPr>
      </p:pic>
      <p:pic>
        <p:nvPicPr>
          <p:cNvPr id="11" name="Picture 2" descr="C:\Users\Tom or Kate\AppData\Local\Microsoft\Windows\Temporary Internet Files\Content.IE5\POUMMQJ9\MCj03871560000[1]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4348" y="928670"/>
            <a:ext cx="2500330" cy="2500330"/>
          </a:xfrm>
          <a:prstGeom prst="rect">
            <a:avLst/>
          </a:prstGeom>
          <a:noFill/>
        </p:spPr>
      </p:pic>
      <p:pic>
        <p:nvPicPr>
          <p:cNvPr id="12" name="Picture 3" descr="C:\Users\Tom or Kate\AppData\Local\Microsoft\Windows\Temporary Internet Files\Content.IE5\1XLWD526\MCj04363500000[1]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71802" y="1152514"/>
            <a:ext cx="2714638" cy="27146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57224" y="5357826"/>
            <a:ext cx="7215238" cy="107157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 smtClean="0">
                <a:latin typeface="Comic Sans MS" pitchFamily="66" charset="0"/>
              </a:rPr>
              <a:t>les </a:t>
            </a:r>
            <a:r>
              <a:rPr lang="en-GB" sz="4400" b="1" dirty="0" err="1" smtClean="0">
                <a:latin typeface="Comic Sans MS" pitchFamily="66" charset="0"/>
              </a:rPr>
              <a:t>lutins</a:t>
            </a:r>
            <a:endParaRPr lang="en-GB" b="1" dirty="0">
              <a:latin typeface="Comic Sans MS" pitchFamily="66" charset="0"/>
            </a:endParaRPr>
          </a:p>
        </p:txBody>
      </p:sp>
      <p:pic>
        <p:nvPicPr>
          <p:cNvPr id="5" name="Picture 4" descr="http://forbiddenplanet.co.uk/blog/wp-content/uploads/2008/12/Richard%20Cowdry%20Christmas%20elv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39092" y="714356"/>
            <a:ext cx="237591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1571604" y="3929066"/>
            <a:ext cx="662362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1.</a:t>
            </a:r>
            <a:endParaRPr lang="en-US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14810" y="4000504"/>
            <a:ext cx="662362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</a:t>
            </a:r>
            <a:r>
              <a:rPr lang="en-US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</a:t>
            </a:r>
            <a:endParaRPr lang="en-US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58016" y="3929066"/>
            <a:ext cx="662362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3.</a:t>
            </a:r>
            <a:endParaRPr lang="en-US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9" name="Picture 2" descr="C:\Users\Tom or Kate\AppData\Local\Microsoft\Windows\Temporary Internet Files\Content.IE5\X82TS9Y2\MCj04347130000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3306" y="1142984"/>
            <a:ext cx="1844675" cy="1933575"/>
          </a:xfrm>
          <a:prstGeom prst="rect">
            <a:avLst/>
          </a:prstGeom>
          <a:noFill/>
        </p:spPr>
      </p:pic>
      <p:pic>
        <p:nvPicPr>
          <p:cNvPr id="10" name="Picture 2" descr="C:\Users\Tom or Kate\AppData\Local\Microsoft\Windows\Temporary Internet Files\Content.IE5\1R3FUT9O\MCj04397730000[1]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3636" y="1071546"/>
            <a:ext cx="2228856" cy="2228856"/>
          </a:xfrm>
          <a:prstGeom prst="rect">
            <a:avLst/>
          </a:prstGeom>
          <a:noFill/>
        </p:spPr>
      </p:pic>
      <p:pic>
        <p:nvPicPr>
          <p:cNvPr id="11" name="Picture 3" descr="C:\Users\Tom or Kate\AppData\Local\Microsoft\Windows\Temporary Internet Files\Content.IE5\JUWOKS5R\MCj04413620000[1]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472" y="714356"/>
            <a:ext cx="2714644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forbiddenplanet.co.uk/blog/wp-content/uploads/2008/12/Richard%20Cowdry%20Christmas%20elv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4929198"/>
            <a:ext cx="973894" cy="1083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Tom or Kate\AppData\Local\Microsoft\Windows\Temporary Internet Files\Content.IE5\1R3FUT9O\MCj0237302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1285860"/>
            <a:ext cx="1034399" cy="908794"/>
          </a:xfrm>
          <a:prstGeom prst="rect">
            <a:avLst/>
          </a:prstGeom>
          <a:noFill/>
        </p:spPr>
      </p:pic>
      <p:pic>
        <p:nvPicPr>
          <p:cNvPr id="7" name="Picture 2" descr="C:\Users\Tom or Kate\AppData\Local\Microsoft\Windows\Temporary Internet Files\Content.IE5\POUMMQJ9\MCj03871560000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0430" y="3357562"/>
            <a:ext cx="975129" cy="975129"/>
          </a:xfrm>
          <a:prstGeom prst="rect">
            <a:avLst/>
          </a:prstGeom>
          <a:noFill/>
        </p:spPr>
      </p:pic>
      <p:pic>
        <p:nvPicPr>
          <p:cNvPr id="8" name="Picture 2" descr="C:\Users\Tom or Kate\AppData\Local\Microsoft\Windows\Temporary Internet Files\Content.IE5\1R3FUT9O\MCj04397730000[1]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1142984"/>
            <a:ext cx="928694" cy="928694"/>
          </a:xfrm>
          <a:prstGeom prst="rect">
            <a:avLst/>
          </a:prstGeom>
          <a:noFill/>
        </p:spPr>
      </p:pic>
      <p:pic>
        <p:nvPicPr>
          <p:cNvPr id="9" name="Picture 3" descr="C:\Users\Tom or Kate\AppData\Local\Microsoft\Windows\Temporary Internet Files\Content.IE5\1XLWD526\MCj04363500000[1]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5286388"/>
            <a:ext cx="1114429" cy="1114429"/>
          </a:xfrm>
          <a:prstGeom prst="rect">
            <a:avLst/>
          </a:prstGeom>
          <a:noFill/>
        </p:spPr>
      </p:pic>
      <p:pic>
        <p:nvPicPr>
          <p:cNvPr id="10" name="Picture 5" descr="C:\Users\Tom or Kate\AppData\Local\Microsoft\Windows\Temporary Internet Files\Content.IE5\PZVEMDQ3\MCj04364020000[1]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28860" y="2928934"/>
            <a:ext cx="1021563" cy="1021563"/>
          </a:xfrm>
          <a:prstGeom prst="rect">
            <a:avLst/>
          </a:prstGeom>
          <a:noFill/>
        </p:spPr>
      </p:pic>
      <p:pic>
        <p:nvPicPr>
          <p:cNvPr id="11" name="Picture 2" descr="C:\Users\Tom or Kate\AppData\Local\Microsoft\Windows\Temporary Internet Files\Content.IE5\POUMMQJ9\MCj04261900000[1].wm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8596" y="3071810"/>
            <a:ext cx="951833" cy="1012035"/>
          </a:xfrm>
          <a:prstGeom prst="rect">
            <a:avLst/>
          </a:prstGeom>
          <a:noFill/>
        </p:spPr>
      </p:pic>
      <p:pic>
        <p:nvPicPr>
          <p:cNvPr id="12" name="Picture 2" descr="C:\Users\Tom or Kate\AppData\Local\Microsoft\Windows\Temporary Internet Files\Content.IE5\NVGRI2IK\MCj04397640000[1]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214414" y="1571612"/>
            <a:ext cx="1300172" cy="1300172"/>
          </a:xfrm>
          <a:prstGeom prst="rect">
            <a:avLst/>
          </a:prstGeom>
          <a:noFill/>
        </p:spPr>
      </p:pic>
      <p:pic>
        <p:nvPicPr>
          <p:cNvPr id="13" name="Picture 3" descr="C:\Users\Tom or Kate\AppData\Local\Microsoft\Windows\Temporary Internet Files\Content.IE5\JUWOKS5R\MCj04413620000[1]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285852" y="4143380"/>
            <a:ext cx="1086560" cy="1086560"/>
          </a:xfrm>
          <a:prstGeom prst="rect">
            <a:avLst/>
          </a:prstGeom>
          <a:noFill/>
        </p:spPr>
      </p:pic>
      <p:grpSp>
        <p:nvGrpSpPr>
          <p:cNvPr id="2" name="Group 13"/>
          <p:cNvGrpSpPr/>
          <p:nvPr/>
        </p:nvGrpSpPr>
        <p:grpSpPr>
          <a:xfrm>
            <a:off x="1928794" y="5643578"/>
            <a:ext cx="1021563" cy="814392"/>
            <a:chOff x="2285984" y="1214422"/>
            <a:chExt cx="4686092" cy="3486172"/>
          </a:xfrm>
        </p:grpSpPr>
        <p:pic>
          <p:nvPicPr>
            <p:cNvPr id="15" name="Picture 2" descr="\\SWBAFS01.SWBAcademy.local\StaffUserAreas$\KCannaby\My Pictures\Microsoft Clip Organizer\j0436403.png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2285984" y="1214422"/>
              <a:ext cx="1928826" cy="1928826"/>
            </a:xfrm>
            <a:prstGeom prst="rect">
              <a:avLst/>
            </a:prstGeom>
            <a:noFill/>
          </p:spPr>
        </p:pic>
        <p:pic>
          <p:nvPicPr>
            <p:cNvPr id="16" name="Picture 3" descr="\\SWBAFS01.SWBAcademy.local\StaffUserAreas$\KCannaby\My Pictures\Microsoft Clip Organizer\j0436344.png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3571868" y="2628892"/>
              <a:ext cx="2071702" cy="2071702"/>
            </a:xfrm>
            <a:prstGeom prst="rect">
              <a:avLst/>
            </a:prstGeom>
            <a:noFill/>
          </p:spPr>
        </p:pic>
        <p:pic>
          <p:nvPicPr>
            <p:cNvPr id="17" name="Picture 4" descr="\\SWBAFS01.SWBAcademy.local\StaffUserAreas$\KCannaby\My Pictures\Microsoft Clip Organizer\j0436274.png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5143504" y="1414458"/>
              <a:ext cx="1828572" cy="1828572"/>
            </a:xfrm>
            <a:prstGeom prst="rect">
              <a:avLst/>
            </a:prstGeom>
            <a:noFill/>
          </p:spPr>
        </p:pic>
      </p:grpSp>
      <p:pic>
        <p:nvPicPr>
          <p:cNvPr id="18" name="Picture 17" descr="http://forbiddenplanet.co.uk/blog/wp-content/uploads/2008/12/Richard%20Cowdry%20Christmas%20elv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97465" y="4929198"/>
            <a:ext cx="973894" cy="1083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" descr="C:\Users\Tom or Kate\AppData\Local\Microsoft\Windows\Temporary Internet Files\Content.IE5\1R3FUT9O\MCj0237302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4523" y="1285860"/>
            <a:ext cx="1034399" cy="908794"/>
          </a:xfrm>
          <a:prstGeom prst="rect">
            <a:avLst/>
          </a:prstGeom>
          <a:noFill/>
        </p:spPr>
      </p:pic>
      <p:pic>
        <p:nvPicPr>
          <p:cNvPr id="20" name="Picture 2" descr="C:\Users\Tom or Kate\AppData\Local\Microsoft\Windows\Temporary Internet Files\Content.IE5\POUMMQJ9\MCj03871560000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97465" y="3357562"/>
            <a:ext cx="975129" cy="975129"/>
          </a:xfrm>
          <a:prstGeom prst="rect">
            <a:avLst/>
          </a:prstGeom>
          <a:noFill/>
        </p:spPr>
      </p:pic>
      <p:pic>
        <p:nvPicPr>
          <p:cNvPr id="21" name="Picture 2" descr="C:\Users\Tom or Kate\AppData\Local\Microsoft\Windows\Temporary Internet Files\Content.IE5\1R3FUT9O\MCj04397730000[1]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54193" y="1142984"/>
            <a:ext cx="928694" cy="928694"/>
          </a:xfrm>
          <a:prstGeom prst="rect">
            <a:avLst/>
          </a:prstGeom>
          <a:noFill/>
        </p:spPr>
      </p:pic>
      <p:pic>
        <p:nvPicPr>
          <p:cNvPr id="22" name="Picture 3" descr="C:\Users\Tom or Kate\AppData\Local\Microsoft\Windows\Temporary Internet Files\Content.IE5\1XLWD526\MCj04363500000[1]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11317" y="5286388"/>
            <a:ext cx="1114429" cy="1114429"/>
          </a:xfrm>
          <a:prstGeom prst="rect">
            <a:avLst/>
          </a:prstGeom>
          <a:noFill/>
        </p:spPr>
      </p:pic>
      <p:pic>
        <p:nvPicPr>
          <p:cNvPr id="23" name="Picture 5" descr="C:\Users\Tom or Kate\AppData\Local\Microsoft\Windows\Temporary Internet Files\Content.IE5\PZVEMDQ3\MCj04364020000[1]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25895" y="2928934"/>
            <a:ext cx="1021563" cy="1021563"/>
          </a:xfrm>
          <a:prstGeom prst="rect">
            <a:avLst/>
          </a:prstGeom>
          <a:noFill/>
        </p:spPr>
      </p:pic>
      <p:pic>
        <p:nvPicPr>
          <p:cNvPr id="24" name="Picture 2" descr="C:\Users\Tom or Kate\AppData\Local\Microsoft\Windows\Temporary Internet Files\Content.IE5\POUMMQJ9\MCj04261900000[1].wm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25631" y="3071810"/>
            <a:ext cx="951833" cy="1012035"/>
          </a:xfrm>
          <a:prstGeom prst="rect">
            <a:avLst/>
          </a:prstGeom>
          <a:noFill/>
        </p:spPr>
      </p:pic>
      <p:pic>
        <p:nvPicPr>
          <p:cNvPr id="25" name="Picture 2" descr="C:\Users\Tom or Kate\AppData\Local\Microsoft\Windows\Temporary Internet Files\Content.IE5\NVGRI2IK\MCj04397640000[1]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811449" y="1571612"/>
            <a:ext cx="1300172" cy="1300172"/>
          </a:xfrm>
          <a:prstGeom prst="rect">
            <a:avLst/>
          </a:prstGeom>
          <a:noFill/>
        </p:spPr>
      </p:pic>
      <p:pic>
        <p:nvPicPr>
          <p:cNvPr id="26" name="Picture 3" descr="C:\Users\Tom or Kate\AppData\Local\Microsoft\Windows\Temporary Internet Files\Content.IE5\JUWOKS5R\MCj04413620000[1]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882887" y="4143380"/>
            <a:ext cx="1086560" cy="1086560"/>
          </a:xfrm>
          <a:prstGeom prst="rect">
            <a:avLst/>
          </a:prstGeom>
          <a:noFill/>
        </p:spPr>
      </p:pic>
      <p:grpSp>
        <p:nvGrpSpPr>
          <p:cNvPr id="3" name="Group 26"/>
          <p:cNvGrpSpPr/>
          <p:nvPr/>
        </p:nvGrpSpPr>
        <p:grpSpPr>
          <a:xfrm>
            <a:off x="6525829" y="5643578"/>
            <a:ext cx="1021563" cy="814392"/>
            <a:chOff x="2285984" y="1214422"/>
            <a:chExt cx="4686092" cy="3486172"/>
          </a:xfrm>
        </p:grpSpPr>
        <p:pic>
          <p:nvPicPr>
            <p:cNvPr id="28" name="Picture 2" descr="\\SWBAFS01.SWBAcademy.local\StaffUserAreas$\KCannaby\My Pictures\Microsoft Clip Organizer\j0436403.png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2285984" y="1214422"/>
              <a:ext cx="1928826" cy="1928826"/>
            </a:xfrm>
            <a:prstGeom prst="rect">
              <a:avLst/>
            </a:prstGeom>
            <a:noFill/>
          </p:spPr>
        </p:pic>
        <p:pic>
          <p:nvPicPr>
            <p:cNvPr id="29" name="Picture 3" descr="\\SWBAFS01.SWBAcademy.local\StaffUserAreas$\KCannaby\My Pictures\Microsoft Clip Organizer\j0436344.png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3571868" y="2628892"/>
              <a:ext cx="2071702" cy="2071702"/>
            </a:xfrm>
            <a:prstGeom prst="rect">
              <a:avLst/>
            </a:prstGeom>
            <a:noFill/>
          </p:spPr>
        </p:pic>
        <p:pic>
          <p:nvPicPr>
            <p:cNvPr id="30" name="Picture 4" descr="\\SWBAFS01.SWBAcademy.local\StaffUserAreas$\KCannaby\My Pictures\Microsoft Clip Organizer\j0436274.png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5143504" y="1414458"/>
              <a:ext cx="1828572" cy="1828572"/>
            </a:xfrm>
            <a:prstGeom prst="rect">
              <a:avLst/>
            </a:prstGeom>
            <a:noFill/>
          </p:spPr>
        </p:pic>
      </p:grpSp>
      <p:cxnSp>
        <p:nvCxnSpPr>
          <p:cNvPr id="32" name="Straight Connector 31"/>
          <p:cNvCxnSpPr/>
          <p:nvPr/>
        </p:nvCxnSpPr>
        <p:spPr>
          <a:xfrm rot="16200000" flipV="1">
            <a:off x="1893075" y="3893347"/>
            <a:ext cx="5572164" cy="71438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3714744" y="76778"/>
            <a:ext cx="1882631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SPLAT</a:t>
            </a:r>
            <a:endParaRPr lang="en-US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357158" y="642918"/>
            <a:ext cx="8429684" cy="5715040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rIns="0" rtlCol="0" anchor="ctr">
            <a:sp3d extrusionH="57150">
              <a:bevelT h="25400" prst="softRound"/>
            </a:sp3d>
          </a:bodyPr>
          <a:lstStyle/>
          <a:p>
            <a:pPr algn="ctr"/>
            <a:r>
              <a:rPr lang="en-GB" sz="80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C’est</a:t>
            </a:r>
            <a:r>
              <a:rPr lang="en-GB" sz="8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de </a:t>
            </a:r>
            <a:r>
              <a:rPr lang="en-GB" sz="80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quelle</a:t>
            </a:r>
            <a:r>
              <a:rPr lang="en-GB" sz="8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80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couleur</a:t>
            </a:r>
            <a:r>
              <a:rPr lang="en-GB" sz="8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?</a:t>
            </a:r>
            <a:endParaRPr lang="en-GB" sz="8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Tom or Kate\AppData\Local\Microsoft\Windows\Temporary Internet Files\Content.IE5\NVGRI2IK\MCj0439977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7156" y="785794"/>
            <a:ext cx="3732232" cy="372597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2357422" y="5214950"/>
            <a:ext cx="4214842" cy="12858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rouge</a:t>
            </a:r>
            <a:endParaRPr lang="en-GB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357422" y="5214950"/>
            <a:ext cx="4214842" cy="12858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rgbClr val="0082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vert</a:t>
            </a:r>
            <a:endParaRPr lang="en-GB" sz="6000" b="1" dirty="0">
              <a:solidFill>
                <a:srgbClr val="0082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3314" name="Picture 2" descr="C:\Users\Tom or Kate\AppData\Local\Microsoft\Windows\Temporary Internet Files\Content.IE5\1XLWD526\MCj0439995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6050" y="928669"/>
            <a:ext cx="3444893" cy="34448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357422" y="5214950"/>
            <a:ext cx="4214842" cy="12858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bleu</a:t>
            </a:r>
            <a:endParaRPr lang="en-GB" sz="6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4338" name="Picture 2" descr="C:\Users\Tom or Kate\AppData\Local\Microsoft\Windows\Temporary Internet Files\Content.IE5\1XLWD526\MCj0440090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6050" y="1214422"/>
            <a:ext cx="3414730" cy="34147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85720" y="5214950"/>
            <a:ext cx="4214842" cy="12858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rouge</a:t>
            </a:r>
            <a:endParaRPr lang="en-GB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43438" y="5214950"/>
            <a:ext cx="4214842" cy="12858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ln>
                  <a:solidFill>
                    <a:schemeClr val="bg1">
                      <a:lumMod val="65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blanc</a:t>
            </a:r>
            <a:endParaRPr lang="en-GB" sz="6000" b="1" dirty="0">
              <a:ln>
                <a:solidFill>
                  <a:schemeClr val="bg1">
                    <a:lumMod val="65000"/>
                  </a:schemeClr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6386" name="Picture 2" descr="C:\Users\Tom or Kate\AppData\Local\Microsoft\Windows\Temporary Internet Files\Content.IE5\1R3FUT9O\MCj0439765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785794"/>
            <a:ext cx="4014806" cy="40148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57224" y="5357826"/>
            <a:ext cx="7215238" cy="107157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 smtClean="0">
                <a:latin typeface="Comic Sans MS" pitchFamily="66" charset="0"/>
              </a:rPr>
              <a:t>le </a:t>
            </a:r>
            <a:r>
              <a:rPr lang="en-GB" sz="4400" b="1" dirty="0" err="1" smtClean="0">
                <a:latin typeface="Comic Sans MS" pitchFamily="66" charset="0"/>
              </a:rPr>
              <a:t>Père</a:t>
            </a:r>
            <a:r>
              <a:rPr lang="en-GB" sz="4400" b="1" dirty="0" smtClean="0">
                <a:latin typeface="Comic Sans MS" pitchFamily="66" charset="0"/>
              </a:rPr>
              <a:t> Noël</a:t>
            </a:r>
            <a:endParaRPr lang="en-GB" b="1" dirty="0">
              <a:latin typeface="Comic Sans MS" pitchFamily="66" charset="0"/>
            </a:endParaRPr>
          </a:p>
        </p:txBody>
      </p:sp>
      <p:pic>
        <p:nvPicPr>
          <p:cNvPr id="2050" name="Picture 2" descr="C:\Users\Tom or Kate\AppData\Local\Microsoft\Windows\Temporary Internet Files\Content.IE5\1R3FUT9O\MCj0439773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714356"/>
            <a:ext cx="4086244" cy="40862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14282" y="3500438"/>
            <a:ext cx="2786082" cy="12858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rgbClr val="0082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vert</a:t>
            </a:r>
            <a:endParaRPr lang="en-GB" sz="6000" b="1" dirty="0">
              <a:solidFill>
                <a:srgbClr val="0082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7410" name="Picture 2" descr="C:\Users\Tom or Kate\AppData\Local\Microsoft\Windows\Temporary Internet Files\Content.IE5\PZVEMDQ3\MCj0440001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785794"/>
            <a:ext cx="4820207" cy="2546364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6215074" y="3500438"/>
            <a:ext cx="2786082" cy="12858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bleu</a:t>
            </a:r>
            <a:endParaRPr lang="en-GB" sz="6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14678" y="4214818"/>
            <a:ext cx="2786082" cy="12858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rgbClr val="FF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rose</a:t>
            </a:r>
            <a:endParaRPr lang="en-GB" sz="6000" b="1" dirty="0">
              <a:solidFill>
                <a:srgbClr val="FF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357422" y="5214950"/>
            <a:ext cx="4214842" cy="12858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ln>
                  <a:solidFill>
                    <a:schemeClr val="bg1">
                      <a:lumMod val="65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jaune</a:t>
            </a:r>
            <a:endParaRPr lang="en-GB" sz="6000" b="1" dirty="0">
              <a:ln>
                <a:solidFill>
                  <a:schemeClr val="bg1">
                    <a:lumMod val="65000"/>
                  </a:schemeClr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8435" name="Picture 3" descr="C:\Users\Tom or Kate\AppData\Local\Microsoft\Windows\Temporary Internet Files\Content.IE5\X82TS9Y2\MCj0441360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43144" y="571480"/>
            <a:ext cx="4229120" cy="42291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 descr="C:\Users\Tom or Kate\AppData\Local\Microsoft\Windows\Temporary Internet Files\Content.IE5\PZVEMDQ3\MCj0439783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84" y="128574"/>
            <a:ext cx="4657748" cy="4657748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285720" y="5214950"/>
            <a:ext cx="4214842" cy="12858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rgbClr val="FF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rose</a:t>
            </a:r>
            <a:endParaRPr lang="en-GB" sz="6000" b="1" dirty="0">
              <a:solidFill>
                <a:srgbClr val="FF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43438" y="5214950"/>
            <a:ext cx="4214842" cy="12858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bleu</a:t>
            </a:r>
            <a:endParaRPr lang="en-GB" sz="6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357422" y="5214950"/>
            <a:ext cx="4214842" cy="12858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ln>
                  <a:solidFill>
                    <a:schemeClr val="bg1">
                      <a:lumMod val="65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blanc</a:t>
            </a:r>
            <a:endParaRPr lang="en-GB" sz="6000" b="1" dirty="0">
              <a:ln>
                <a:solidFill>
                  <a:schemeClr val="bg1">
                    <a:lumMod val="65000"/>
                  </a:schemeClr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20483" name="Picture 3" descr="C:\Users\Tom or Kate\AppData\Local\Microsoft\Windows\Temporary Internet Files\Content.IE5\JUWOKS5R\MCj0239967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298" y="642918"/>
            <a:ext cx="3458051" cy="41130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Tom or Kate\AppData\Local\Microsoft\Windows\Temporary Internet Files\Content.IE5\NVGRI2IK\MCj0133293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214289"/>
            <a:ext cx="2370313" cy="4908295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85720" y="5214950"/>
            <a:ext cx="4214842" cy="12858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rgbClr val="9966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marron</a:t>
            </a:r>
            <a:endParaRPr lang="en-GB" sz="6000" b="1" dirty="0">
              <a:solidFill>
                <a:srgbClr val="9966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14876" y="5214950"/>
            <a:ext cx="4214842" cy="12858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rouge</a:t>
            </a:r>
            <a:endParaRPr lang="en-GB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357158" y="642918"/>
            <a:ext cx="8429684" cy="5715040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rIns="0" rtlCol="0" anchor="ctr">
            <a:sp3d extrusionH="57150">
              <a:bevelT h="25400" prst="softRound"/>
            </a:sp3d>
          </a:bodyPr>
          <a:lstStyle/>
          <a:p>
            <a:pPr algn="ctr"/>
            <a:r>
              <a:rPr lang="en-GB" sz="80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Combien</a:t>
            </a:r>
            <a:r>
              <a:rPr lang="en-GB" sz="8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?</a:t>
            </a:r>
            <a:endParaRPr lang="en-GB" sz="8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57356" y="285728"/>
            <a:ext cx="5322291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6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Combien</a:t>
            </a:r>
            <a:r>
              <a:rPr lang="en-US" sz="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… ?</a:t>
            </a:r>
            <a:endParaRPr lang="en-US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4" name="Picture 2" descr="j043216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0097" y="2593901"/>
            <a:ext cx="992171" cy="222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j043216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13482" y="2593901"/>
            <a:ext cx="992171" cy="222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j043216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56867" y="2593901"/>
            <a:ext cx="992171" cy="222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j043216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0252" y="2593901"/>
            <a:ext cx="992171" cy="222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j043216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36" y="2593901"/>
            <a:ext cx="992171" cy="222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57356" y="285728"/>
            <a:ext cx="5322291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6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Combien</a:t>
            </a:r>
            <a:r>
              <a:rPr lang="en-US" sz="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… ?</a:t>
            </a:r>
            <a:endParaRPr lang="en-US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4" name="Picture 3" descr="C:\Users\Tom or Kate\AppData\Local\Microsoft\Windows\Temporary Internet Files\Content.IE5\1XLWD526\MCj0439771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2143116"/>
            <a:ext cx="1785950" cy="1785950"/>
          </a:xfrm>
          <a:prstGeom prst="rect">
            <a:avLst/>
          </a:prstGeom>
          <a:noFill/>
        </p:spPr>
      </p:pic>
      <p:pic>
        <p:nvPicPr>
          <p:cNvPr id="5" name="Picture 5" descr="C:\Users\Tom or Kate\AppData\Local\Microsoft\Windows\Temporary Internet Files\Content.IE5\1R3FUT9O\MCj0436390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39471" y="4286256"/>
            <a:ext cx="1765079" cy="1828572"/>
          </a:xfrm>
          <a:prstGeom prst="rect">
            <a:avLst/>
          </a:prstGeom>
          <a:noFill/>
        </p:spPr>
      </p:pic>
      <p:pic>
        <p:nvPicPr>
          <p:cNvPr id="6" name="Picture 8" descr="C:\Users\Tom or Kate\AppData\Local\Microsoft\Windows\Temporary Internet Files\Content.IE5\JUWOKS5R\MCj0436296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57422" y="4286256"/>
            <a:ext cx="1828572" cy="1828572"/>
          </a:xfrm>
          <a:prstGeom prst="rect">
            <a:avLst/>
          </a:prstGeom>
          <a:noFill/>
        </p:spPr>
      </p:pic>
      <p:pic>
        <p:nvPicPr>
          <p:cNvPr id="7" name="Picture 9" descr="C:\Users\Tom or Kate\AppData\Local\Microsoft\Windows\Temporary Internet Files\Content.IE5\PZVEMDQ3\MCj04363440000[1]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57422" y="2143128"/>
            <a:ext cx="1714500" cy="1714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57356" y="285728"/>
            <a:ext cx="5322291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6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Combien</a:t>
            </a:r>
            <a:r>
              <a:rPr lang="en-US" sz="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… ?</a:t>
            </a:r>
            <a:endParaRPr lang="en-US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4" name="Picture 62" descr="j0436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3578279"/>
            <a:ext cx="1800225" cy="2208175"/>
          </a:xfrm>
          <a:prstGeom prst="rect">
            <a:avLst/>
          </a:prstGeom>
          <a:noFill/>
        </p:spPr>
      </p:pic>
      <p:pic>
        <p:nvPicPr>
          <p:cNvPr id="5" name="Picture 64" descr="j043638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2078081"/>
            <a:ext cx="1639289" cy="2204431"/>
          </a:xfrm>
          <a:prstGeom prst="rect">
            <a:avLst/>
          </a:prstGeom>
          <a:noFill/>
        </p:spPr>
      </p:pic>
      <p:pic>
        <p:nvPicPr>
          <p:cNvPr id="6" name="Picture 62" descr="j0436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3578279"/>
            <a:ext cx="1800225" cy="2208175"/>
          </a:xfrm>
          <a:prstGeom prst="rect">
            <a:avLst/>
          </a:prstGeom>
          <a:noFill/>
        </p:spPr>
      </p:pic>
      <p:pic>
        <p:nvPicPr>
          <p:cNvPr id="7" name="Picture 64" descr="j043638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2078081"/>
            <a:ext cx="1639289" cy="2204431"/>
          </a:xfrm>
          <a:prstGeom prst="rect">
            <a:avLst/>
          </a:prstGeom>
          <a:noFill/>
        </p:spPr>
      </p:pic>
      <p:pic>
        <p:nvPicPr>
          <p:cNvPr id="8" name="Picture 62" descr="j0436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702" y="3578279"/>
            <a:ext cx="1800225" cy="2208175"/>
          </a:xfrm>
          <a:prstGeom prst="rect">
            <a:avLst/>
          </a:prstGeom>
          <a:noFill/>
        </p:spPr>
      </p:pic>
      <p:pic>
        <p:nvPicPr>
          <p:cNvPr id="9" name="Picture 64" descr="j043638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2078081"/>
            <a:ext cx="1639289" cy="22044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57356" y="285728"/>
            <a:ext cx="5322291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6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Combien</a:t>
            </a:r>
            <a:r>
              <a:rPr lang="en-US" sz="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… ?</a:t>
            </a:r>
            <a:endParaRPr lang="en-US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4" name="Picture 59" descr="j04127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928802"/>
            <a:ext cx="1604944" cy="1377854"/>
          </a:xfrm>
          <a:prstGeom prst="rect">
            <a:avLst/>
          </a:prstGeom>
          <a:noFill/>
        </p:spPr>
      </p:pic>
      <p:pic>
        <p:nvPicPr>
          <p:cNvPr id="5" name="Picture 59" descr="j04127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4781" y="1928802"/>
            <a:ext cx="1604944" cy="1377854"/>
          </a:xfrm>
          <a:prstGeom prst="rect">
            <a:avLst/>
          </a:prstGeom>
          <a:noFill/>
        </p:spPr>
      </p:pic>
      <p:pic>
        <p:nvPicPr>
          <p:cNvPr id="6" name="Picture 59" descr="j04127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94274" y="1928802"/>
            <a:ext cx="1604944" cy="1377854"/>
          </a:xfrm>
          <a:prstGeom prst="rect">
            <a:avLst/>
          </a:prstGeom>
          <a:noFill/>
        </p:spPr>
      </p:pic>
      <p:pic>
        <p:nvPicPr>
          <p:cNvPr id="7" name="Picture 59" descr="j04127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68" y="1928802"/>
            <a:ext cx="1604944" cy="1377854"/>
          </a:xfrm>
          <a:prstGeom prst="rect">
            <a:avLst/>
          </a:prstGeom>
          <a:noFill/>
        </p:spPr>
      </p:pic>
      <p:pic>
        <p:nvPicPr>
          <p:cNvPr id="8" name="Picture 59" descr="j04127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24" y="4500570"/>
            <a:ext cx="1604944" cy="1377854"/>
          </a:xfrm>
          <a:prstGeom prst="rect">
            <a:avLst/>
          </a:prstGeom>
          <a:noFill/>
        </p:spPr>
      </p:pic>
      <p:pic>
        <p:nvPicPr>
          <p:cNvPr id="9" name="Picture 59" descr="j04127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7939" y="4500570"/>
            <a:ext cx="1604944" cy="1377854"/>
          </a:xfrm>
          <a:prstGeom prst="rect">
            <a:avLst/>
          </a:prstGeom>
          <a:noFill/>
        </p:spPr>
      </p:pic>
      <p:pic>
        <p:nvPicPr>
          <p:cNvPr id="10" name="Picture 59" descr="j04127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95854" y="4500570"/>
            <a:ext cx="1604944" cy="1377854"/>
          </a:xfrm>
          <a:prstGeom prst="rect">
            <a:avLst/>
          </a:prstGeom>
          <a:noFill/>
        </p:spPr>
      </p:pic>
      <p:pic>
        <p:nvPicPr>
          <p:cNvPr id="11" name="Picture 59" descr="j04127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68" y="4500570"/>
            <a:ext cx="1604944" cy="13778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57224" y="5357826"/>
            <a:ext cx="7215238" cy="107157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 smtClean="0">
                <a:latin typeface="Comic Sans MS" pitchFamily="66" charset="0"/>
              </a:rPr>
              <a:t>le </a:t>
            </a:r>
            <a:r>
              <a:rPr lang="en-GB" sz="4400" b="1" dirty="0" err="1" smtClean="0">
                <a:latin typeface="Comic Sans MS" pitchFamily="66" charset="0"/>
              </a:rPr>
              <a:t>sapin</a:t>
            </a:r>
            <a:endParaRPr lang="en-GB" b="1" dirty="0">
              <a:latin typeface="Comic Sans MS" pitchFamily="66" charset="0"/>
            </a:endParaRPr>
          </a:p>
        </p:txBody>
      </p:sp>
      <p:pic>
        <p:nvPicPr>
          <p:cNvPr id="3074" name="Picture 2" descr="C:\Users\Tom or Kate\AppData\Local\Microsoft\Windows\Temporary Internet Files\Content.IE5\NVGRI2IK\MCj0439764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22" y="428604"/>
            <a:ext cx="4300558" cy="43005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57356" y="285728"/>
            <a:ext cx="5322291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6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Combien</a:t>
            </a:r>
            <a:r>
              <a:rPr lang="en-US" sz="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… ?</a:t>
            </a:r>
            <a:endParaRPr lang="en-US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4" name="Picture 51" descr="j019964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2214554"/>
            <a:ext cx="3532183" cy="35321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57356" y="285728"/>
            <a:ext cx="5322291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6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Combien</a:t>
            </a:r>
            <a:r>
              <a:rPr lang="en-US" sz="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… ?</a:t>
            </a:r>
            <a:endParaRPr lang="en-US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4" name="Picture 2" descr="j041245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3427" y="3000372"/>
            <a:ext cx="974703" cy="1316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j041245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29696" y="3000372"/>
            <a:ext cx="974703" cy="1316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j041245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65965" y="3000372"/>
            <a:ext cx="974703" cy="1316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j041245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2234" y="3000372"/>
            <a:ext cx="974703" cy="1316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j041245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38503" y="3000372"/>
            <a:ext cx="974703" cy="1316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j041245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74772" y="3000372"/>
            <a:ext cx="974703" cy="1316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j041245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1041" y="3000372"/>
            <a:ext cx="974703" cy="1316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j041245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47310" y="3000372"/>
            <a:ext cx="974703" cy="1316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j041245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000372"/>
            <a:ext cx="974703" cy="1316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 descr="j041245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3577" y="3000372"/>
            <a:ext cx="974703" cy="1316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57356" y="285728"/>
            <a:ext cx="5322291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6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Combien</a:t>
            </a:r>
            <a:r>
              <a:rPr lang="en-US" sz="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… ?</a:t>
            </a:r>
            <a:endParaRPr lang="en-US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4" name="Picture 2" descr="C:\Users\Tom or Kate\AppData\Local\Microsoft\Windows\Temporary Internet Files\Content.IE5\NVGRI2IK\MCj0439764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6182" y="2357430"/>
            <a:ext cx="4300558" cy="4300558"/>
          </a:xfrm>
          <a:prstGeom prst="rect">
            <a:avLst/>
          </a:prstGeom>
          <a:noFill/>
        </p:spPr>
      </p:pic>
      <p:pic>
        <p:nvPicPr>
          <p:cNvPr id="5" name="Picture 2" descr="C:\Users\Tom or Kate\AppData\Local\Microsoft\Windows\Temporary Internet Files\Content.IE5\NVGRI2IK\MCj0439764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357298"/>
            <a:ext cx="4300558" cy="43005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57356" y="285728"/>
            <a:ext cx="5322291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6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Combien</a:t>
            </a:r>
            <a:r>
              <a:rPr lang="en-US" sz="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… ?</a:t>
            </a:r>
            <a:endParaRPr lang="en-US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4" name="Picture 3" descr="C:\Users\Tom or Kate\AppData\Local\Microsoft\Windows\Temporary Internet Files\Content.IE5\1XLWD526\MCj0436350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6" y="1857364"/>
            <a:ext cx="1785950" cy="1785950"/>
          </a:xfrm>
          <a:prstGeom prst="rect">
            <a:avLst/>
          </a:prstGeom>
          <a:noFill/>
        </p:spPr>
      </p:pic>
      <p:pic>
        <p:nvPicPr>
          <p:cNvPr id="5" name="Picture 4" descr="C:\Users\Tom or Kate\AppData\Local\Microsoft\Windows\Temporary Internet Files\Content.IE5\1XLWD526\MCj0436350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3357562"/>
            <a:ext cx="1785950" cy="1785950"/>
          </a:xfrm>
          <a:prstGeom prst="rect">
            <a:avLst/>
          </a:prstGeom>
          <a:noFill/>
        </p:spPr>
      </p:pic>
      <p:pic>
        <p:nvPicPr>
          <p:cNvPr id="6" name="Picture 5" descr="C:\Users\Tom or Kate\AppData\Local\Microsoft\Windows\Temporary Internet Files\Content.IE5\1XLWD526\MCj0436350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4857760"/>
            <a:ext cx="1785950" cy="1785950"/>
          </a:xfrm>
          <a:prstGeom prst="rect">
            <a:avLst/>
          </a:prstGeom>
          <a:noFill/>
        </p:spPr>
      </p:pic>
      <p:pic>
        <p:nvPicPr>
          <p:cNvPr id="7" name="Picture 6" descr="C:\Users\Tom or Kate\AppData\Local\Microsoft\Windows\Temporary Internet Files\Content.IE5\1XLWD526\MCj0436350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6" y="1857364"/>
            <a:ext cx="1785950" cy="1785950"/>
          </a:xfrm>
          <a:prstGeom prst="rect">
            <a:avLst/>
          </a:prstGeom>
          <a:noFill/>
        </p:spPr>
      </p:pic>
      <p:pic>
        <p:nvPicPr>
          <p:cNvPr id="8" name="Picture 7" descr="C:\Users\Tom or Kate\AppData\Local\Microsoft\Windows\Temporary Internet Files\Content.IE5\1XLWD526\MCj0436350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3306" y="3357562"/>
            <a:ext cx="1785950" cy="1785950"/>
          </a:xfrm>
          <a:prstGeom prst="rect">
            <a:avLst/>
          </a:prstGeom>
          <a:noFill/>
        </p:spPr>
      </p:pic>
      <p:pic>
        <p:nvPicPr>
          <p:cNvPr id="9" name="Picture 8" descr="C:\Users\Tom or Kate\AppData\Local\Microsoft\Windows\Temporary Internet Files\Content.IE5\1XLWD526\MCj0436350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6" y="4857760"/>
            <a:ext cx="1785950" cy="1785950"/>
          </a:xfrm>
          <a:prstGeom prst="rect">
            <a:avLst/>
          </a:prstGeom>
          <a:noFill/>
        </p:spPr>
      </p:pic>
      <p:pic>
        <p:nvPicPr>
          <p:cNvPr id="10" name="Picture 9" descr="C:\Users\Tom or Kate\AppData\Local\Microsoft\Windows\Temporary Internet Files\Content.IE5\1XLWD526\MCj0436350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322" y="1857364"/>
            <a:ext cx="1785950" cy="1785950"/>
          </a:xfrm>
          <a:prstGeom prst="rect">
            <a:avLst/>
          </a:prstGeom>
          <a:noFill/>
        </p:spPr>
      </p:pic>
      <p:pic>
        <p:nvPicPr>
          <p:cNvPr id="11" name="Picture 10" descr="C:\Users\Tom or Kate\AppData\Local\Microsoft\Windows\Temporary Internet Files\Content.IE5\1XLWD526\MCj0436350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702" y="3357562"/>
            <a:ext cx="1785950" cy="1785950"/>
          </a:xfrm>
          <a:prstGeom prst="rect">
            <a:avLst/>
          </a:prstGeom>
          <a:noFill/>
        </p:spPr>
      </p:pic>
      <p:pic>
        <p:nvPicPr>
          <p:cNvPr id="12" name="Picture 11" descr="C:\Users\Tom or Kate\AppData\Local\Microsoft\Windows\Temporary Internet Files\Content.IE5\1XLWD526\MCj0436350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58082" y="4857760"/>
            <a:ext cx="1785950" cy="1785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57356" y="285728"/>
            <a:ext cx="5322291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6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Combien</a:t>
            </a:r>
            <a:r>
              <a:rPr lang="en-US" sz="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… ?</a:t>
            </a:r>
            <a:endParaRPr lang="en-US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4" name="Picture 46" descr="j043627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7672" y="2074868"/>
            <a:ext cx="1997072" cy="1997074"/>
          </a:xfrm>
          <a:prstGeom prst="rect">
            <a:avLst/>
          </a:prstGeom>
          <a:noFill/>
        </p:spPr>
      </p:pic>
      <p:pic>
        <p:nvPicPr>
          <p:cNvPr id="5" name="Picture 46" descr="j043627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4994" y="3432190"/>
            <a:ext cx="1997072" cy="1997074"/>
          </a:xfrm>
          <a:prstGeom prst="rect">
            <a:avLst/>
          </a:prstGeom>
          <a:noFill/>
        </p:spPr>
      </p:pic>
      <p:pic>
        <p:nvPicPr>
          <p:cNvPr id="6" name="Picture 46" descr="j043627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8134" y="2217744"/>
            <a:ext cx="1997072" cy="19970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57356" y="285728"/>
            <a:ext cx="5322291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6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Combien</a:t>
            </a:r>
            <a:r>
              <a:rPr lang="en-US" sz="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… ?</a:t>
            </a:r>
            <a:endParaRPr lang="en-US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8" name="Picture 2" descr="C:\Users\Tom or Kate\AppData\Local\Microsoft\Windows\Temporary Internet Files\Content.IE5\1R3FUT9O\MCj0439773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785926"/>
            <a:ext cx="2228856" cy="2228856"/>
          </a:xfrm>
          <a:prstGeom prst="rect">
            <a:avLst/>
          </a:prstGeom>
          <a:noFill/>
        </p:spPr>
      </p:pic>
      <p:pic>
        <p:nvPicPr>
          <p:cNvPr id="9" name="Picture 2" descr="C:\Users\Tom or Kate\AppData\Local\Microsoft\Windows\Temporary Internet Files\Content.IE5\1R3FUT9O\MCj0439773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4357694"/>
            <a:ext cx="2228856" cy="2228856"/>
          </a:xfrm>
          <a:prstGeom prst="rect">
            <a:avLst/>
          </a:prstGeom>
          <a:noFill/>
        </p:spPr>
      </p:pic>
      <p:pic>
        <p:nvPicPr>
          <p:cNvPr id="11" name="Picture 2" descr="C:\Users\Tom or Kate\AppData\Local\Microsoft\Windows\Temporary Internet Files\Content.IE5\1R3FUT9O\MCj0439773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4714" y="1785926"/>
            <a:ext cx="2228856" cy="2228856"/>
          </a:xfrm>
          <a:prstGeom prst="rect">
            <a:avLst/>
          </a:prstGeom>
          <a:noFill/>
        </p:spPr>
      </p:pic>
      <p:pic>
        <p:nvPicPr>
          <p:cNvPr id="12" name="Picture 2" descr="C:\Users\Tom or Kate\AppData\Local\Microsoft\Windows\Temporary Internet Files\Content.IE5\1R3FUT9O\MCj0439773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86218" y="4357694"/>
            <a:ext cx="2228856" cy="2228856"/>
          </a:xfrm>
          <a:prstGeom prst="rect">
            <a:avLst/>
          </a:prstGeom>
          <a:noFill/>
        </p:spPr>
      </p:pic>
      <p:pic>
        <p:nvPicPr>
          <p:cNvPr id="13" name="Picture 2" descr="C:\Users\Tom or Kate\AppData\Local\Microsoft\Windows\Temporary Internet Files\Content.IE5\1R3FUT9O\MCj0439773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15044" y="1785926"/>
            <a:ext cx="2228856" cy="2228856"/>
          </a:xfrm>
          <a:prstGeom prst="rect">
            <a:avLst/>
          </a:prstGeom>
          <a:noFill/>
        </p:spPr>
      </p:pic>
      <p:pic>
        <p:nvPicPr>
          <p:cNvPr id="14" name="Picture 2" descr="C:\Users\Tom or Kate\AppData\Local\Microsoft\Windows\Temporary Internet Files\Content.IE5\1R3FUT9O\MCj0439773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86548" y="4357694"/>
            <a:ext cx="2228856" cy="22288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14280" y="785794"/>
          <a:ext cx="8715440" cy="5857916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743088"/>
                <a:gridCol w="1743088"/>
                <a:gridCol w="1743088"/>
                <a:gridCol w="1743088"/>
                <a:gridCol w="1743088"/>
              </a:tblGrid>
              <a:tr h="2928958">
                <a:tc>
                  <a:txBody>
                    <a:bodyPr/>
                    <a:lstStyle/>
                    <a:p>
                      <a:r>
                        <a:rPr lang="en-GB" dirty="0" err="1" smtClean="0">
                          <a:latin typeface="Comic Sans MS" pitchFamily="66" charset="0"/>
                        </a:rPr>
                        <a:t>P</a:t>
                      </a:r>
                      <a:r>
                        <a:rPr lang="en-GB" dirty="0" err="1" smtClean="0">
                          <a:latin typeface="Comic Sans MS"/>
                        </a:rPr>
                        <a:t>ère</a:t>
                      </a:r>
                      <a:r>
                        <a:rPr lang="en-GB" dirty="0" smtClean="0">
                          <a:latin typeface="Comic Sans MS"/>
                        </a:rPr>
                        <a:t> Noël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 anchor="b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Comic Sans MS" pitchFamily="66" charset="0"/>
                        </a:rPr>
                        <a:t>le </a:t>
                      </a:r>
                      <a:r>
                        <a:rPr lang="en-GB" dirty="0" err="1" smtClean="0">
                          <a:latin typeface="Comic Sans MS" pitchFamily="66" charset="0"/>
                        </a:rPr>
                        <a:t>sapin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 anchor="b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Comic Sans MS" pitchFamily="66" charset="0"/>
                        </a:rPr>
                        <a:t>le </a:t>
                      </a:r>
                      <a:r>
                        <a:rPr lang="en-GB" dirty="0" err="1" smtClean="0">
                          <a:latin typeface="Comic Sans MS" pitchFamily="66" charset="0"/>
                        </a:rPr>
                        <a:t>tra</a:t>
                      </a:r>
                      <a:r>
                        <a:rPr lang="en-GB" dirty="0" err="1" smtClean="0">
                          <a:latin typeface="Comic Sans MS"/>
                        </a:rPr>
                        <a:t>îneau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 anchor="b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Comic Sans MS" pitchFamily="66" charset="0"/>
                        </a:rPr>
                        <a:t>le </a:t>
                      </a:r>
                      <a:r>
                        <a:rPr lang="en-GB" dirty="0" err="1" smtClean="0">
                          <a:latin typeface="Comic Sans MS" pitchFamily="66" charset="0"/>
                        </a:rPr>
                        <a:t>renne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 anchor="b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latin typeface="Comic Sans MS" pitchFamily="66" charset="0"/>
                        </a:rPr>
                        <a:t>le </a:t>
                      </a:r>
                      <a:r>
                        <a:rPr lang="en-GB" dirty="0" err="1" smtClean="0">
                          <a:latin typeface="Comic Sans MS" pitchFamily="66" charset="0"/>
                        </a:rPr>
                        <a:t>bonhomme</a:t>
                      </a:r>
                      <a:r>
                        <a:rPr lang="en-GB" baseline="0" dirty="0" smtClean="0">
                          <a:latin typeface="Comic Sans MS" pitchFamily="66" charset="0"/>
                        </a:rPr>
                        <a:t> de </a:t>
                      </a:r>
                      <a:r>
                        <a:rPr lang="en-GB" baseline="0" dirty="0" err="1" smtClean="0">
                          <a:latin typeface="Comic Sans MS" pitchFamily="66" charset="0"/>
                        </a:rPr>
                        <a:t>neige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 anchor="b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8958">
                <a:tc>
                  <a:txBody>
                    <a:bodyPr/>
                    <a:lstStyle/>
                    <a:p>
                      <a:r>
                        <a:rPr lang="en-GB" b="1" dirty="0" smtClean="0">
                          <a:latin typeface="Comic Sans MS" pitchFamily="66" charset="0"/>
                        </a:rPr>
                        <a:t>la </a:t>
                      </a:r>
                      <a:r>
                        <a:rPr lang="en-GB" b="1" dirty="0" err="1" smtClean="0">
                          <a:latin typeface="Comic Sans MS" pitchFamily="66" charset="0"/>
                        </a:rPr>
                        <a:t>chaussette</a:t>
                      </a:r>
                      <a:endParaRPr lang="en-GB" b="1" dirty="0">
                        <a:latin typeface="Comic Sans MS" pitchFamily="66" charset="0"/>
                      </a:endParaRPr>
                    </a:p>
                  </a:txBody>
                  <a:tcPr anchor="b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 err="1" smtClean="0">
                          <a:latin typeface="Comic Sans MS" pitchFamily="66" charset="0"/>
                        </a:rPr>
                        <a:t>l’</a:t>
                      </a:r>
                      <a:r>
                        <a:rPr lang="en-GB" b="1" dirty="0" err="1" smtClean="0">
                          <a:latin typeface="Comic Sans MS"/>
                        </a:rPr>
                        <a:t>étoile</a:t>
                      </a:r>
                      <a:endParaRPr lang="en-GB" b="1" dirty="0" smtClean="0">
                        <a:latin typeface="Comic Sans MS" pitchFamily="66" charset="0"/>
                      </a:endParaRPr>
                    </a:p>
                  </a:txBody>
                  <a:tcPr anchor="b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b="1" dirty="0" smtClean="0">
                          <a:latin typeface="Comic Sans MS" pitchFamily="66" charset="0"/>
                        </a:rPr>
                        <a:t>la </a:t>
                      </a:r>
                      <a:r>
                        <a:rPr lang="en-GB" b="1" dirty="0" err="1" smtClean="0">
                          <a:latin typeface="Comic Sans MS" pitchFamily="66" charset="0"/>
                        </a:rPr>
                        <a:t>boule</a:t>
                      </a:r>
                      <a:endParaRPr lang="en-GB" b="1" dirty="0">
                        <a:latin typeface="Comic Sans MS" pitchFamily="66" charset="0"/>
                      </a:endParaRPr>
                    </a:p>
                  </a:txBody>
                  <a:tcPr anchor="b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b="1" dirty="0" smtClean="0">
                          <a:latin typeface="Comic Sans MS" pitchFamily="66" charset="0"/>
                        </a:rPr>
                        <a:t>les </a:t>
                      </a:r>
                      <a:r>
                        <a:rPr lang="en-GB" b="1" dirty="0" err="1" smtClean="0">
                          <a:latin typeface="Comic Sans MS" pitchFamily="66" charset="0"/>
                        </a:rPr>
                        <a:t>cadeaux</a:t>
                      </a:r>
                      <a:endParaRPr lang="en-GB" b="1" dirty="0">
                        <a:latin typeface="Comic Sans MS" pitchFamily="66" charset="0"/>
                      </a:endParaRPr>
                    </a:p>
                  </a:txBody>
                  <a:tcPr anchor="b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b="1" dirty="0" smtClean="0">
                          <a:latin typeface="Comic Sans MS" pitchFamily="66" charset="0"/>
                        </a:rPr>
                        <a:t>les </a:t>
                      </a:r>
                      <a:r>
                        <a:rPr lang="en-GB" b="1" dirty="0" err="1" smtClean="0">
                          <a:latin typeface="Comic Sans MS" pitchFamily="66" charset="0"/>
                        </a:rPr>
                        <a:t>lutins</a:t>
                      </a:r>
                      <a:endParaRPr lang="en-GB" b="1" dirty="0">
                        <a:latin typeface="Comic Sans MS" pitchFamily="66" charset="0"/>
                      </a:endParaRPr>
                    </a:p>
                  </a:txBody>
                  <a:tcPr anchor="b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4" name="Rectangle 13"/>
          <p:cNvSpPr/>
          <p:nvPr/>
        </p:nvSpPr>
        <p:spPr>
          <a:xfrm>
            <a:off x="2655270" y="-66098"/>
            <a:ext cx="37026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Joyeux</a:t>
            </a:r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No</a:t>
            </a:r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/>
              </a:rPr>
              <a:t>ël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5" name="Picture 14" descr="http://forbiddenplanet.co.uk/blog/wp-content/uploads/2008/12/Richard%20Cowdry%20Christmas%20elv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6644" y="4143380"/>
            <a:ext cx="1498298" cy="1666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 descr="C:\Users\Tom or Kate\AppData\Local\Microsoft\Windows\Temporary Internet Files\Content.IE5\1R3FUT9O\MCj02373020000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86182" y="1357298"/>
            <a:ext cx="1591383" cy="1398144"/>
          </a:xfrm>
          <a:prstGeom prst="rect">
            <a:avLst/>
          </a:prstGeom>
          <a:noFill/>
        </p:spPr>
      </p:pic>
      <p:pic>
        <p:nvPicPr>
          <p:cNvPr id="17" name="Picture 2" descr="C:\Users\Tom or Kate\AppData\Local\Microsoft\Windows\Temporary Internet Files\Content.IE5\POUMMQJ9\MCj03871560000[1]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86644" y="1357298"/>
            <a:ext cx="1500198" cy="1500198"/>
          </a:xfrm>
          <a:prstGeom prst="rect">
            <a:avLst/>
          </a:prstGeom>
          <a:noFill/>
        </p:spPr>
      </p:pic>
      <p:pic>
        <p:nvPicPr>
          <p:cNvPr id="18" name="Picture 2" descr="C:\Users\Tom or Kate\AppData\Local\Microsoft\Windows\Temporary Internet Files\Content.IE5\1R3FUT9O\MCj04397730000[1]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596" y="1357298"/>
            <a:ext cx="1428760" cy="1428760"/>
          </a:xfrm>
          <a:prstGeom prst="rect">
            <a:avLst/>
          </a:prstGeom>
          <a:noFill/>
        </p:spPr>
      </p:pic>
      <p:pic>
        <p:nvPicPr>
          <p:cNvPr id="19" name="Picture 3" descr="C:\Users\Tom or Kate\AppData\Local\Microsoft\Windows\Temporary Internet Files\Content.IE5\1XLWD526\MCj04363500000[1]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4286262"/>
            <a:ext cx="1714506" cy="1714506"/>
          </a:xfrm>
          <a:prstGeom prst="rect">
            <a:avLst/>
          </a:prstGeom>
          <a:noFill/>
        </p:spPr>
      </p:pic>
      <p:pic>
        <p:nvPicPr>
          <p:cNvPr id="20" name="Picture 5" descr="C:\Users\Tom or Kate\AppData\Local\Microsoft\Windows\Temporary Internet Files\Content.IE5\PZVEMDQ3\MCj04364020000[1]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57620" y="4214818"/>
            <a:ext cx="1571636" cy="1571636"/>
          </a:xfrm>
          <a:prstGeom prst="rect">
            <a:avLst/>
          </a:prstGeom>
          <a:noFill/>
        </p:spPr>
      </p:pic>
      <p:pic>
        <p:nvPicPr>
          <p:cNvPr id="21" name="Picture 2" descr="C:\Users\Tom or Kate\AppData\Local\Microsoft\Windows\Temporary Internet Files\Content.IE5\POUMMQJ9\MCj04261900000[1].wm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572133" y="1371958"/>
            <a:ext cx="1464358" cy="1556976"/>
          </a:xfrm>
          <a:prstGeom prst="rect">
            <a:avLst/>
          </a:prstGeom>
          <a:noFill/>
        </p:spPr>
      </p:pic>
      <p:pic>
        <p:nvPicPr>
          <p:cNvPr id="22" name="Picture 2" descr="C:\Users\Tom or Kate\AppData\Local\Microsoft\Windows\Temporary Internet Files\Content.IE5\NVGRI2IK\MCj04397640000[1]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857356" y="1000108"/>
            <a:ext cx="2000264" cy="2000264"/>
          </a:xfrm>
          <a:prstGeom prst="rect">
            <a:avLst/>
          </a:prstGeom>
          <a:noFill/>
        </p:spPr>
      </p:pic>
      <p:pic>
        <p:nvPicPr>
          <p:cNvPr id="23" name="Picture 3" descr="C:\Users\Tom or Kate\AppData\Local\Microsoft\Windows\Temporary Internet Files\Content.IE5\JUWOKS5R\MCj04413620000[1]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000232" y="4214818"/>
            <a:ext cx="1671630" cy="1671630"/>
          </a:xfrm>
          <a:prstGeom prst="rect">
            <a:avLst/>
          </a:prstGeom>
          <a:noFill/>
        </p:spPr>
      </p:pic>
      <p:grpSp>
        <p:nvGrpSpPr>
          <p:cNvPr id="2" name="Group 26"/>
          <p:cNvGrpSpPr/>
          <p:nvPr/>
        </p:nvGrpSpPr>
        <p:grpSpPr>
          <a:xfrm>
            <a:off x="5572132" y="4572008"/>
            <a:ext cx="1571636" cy="1200156"/>
            <a:chOff x="2285984" y="1214422"/>
            <a:chExt cx="4686092" cy="3486172"/>
          </a:xfrm>
        </p:grpSpPr>
        <p:pic>
          <p:nvPicPr>
            <p:cNvPr id="24" name="Picture 2" descr="\\SWBAFS01.SWBAcademy.local\StaffUserAreas$\KCannaby\My Pictures\Microsoft Clip Organizer\j0436403.png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2285984" y="1214422"/>
              <a:ext cx="1928826" cy="1928826"/>
            </a:xfrm>
            <a:prstGeom prst="rect">
              <a:avLst/>
            </a:prstGeom>
            <a:noFill/>
          </p:spPr>
        </p:pic>
        <p:pic>
          <p:nvPicPr>
            <p:cNvPr id="25" name="Picture 3" descr="\\SWBAFS01.SWBAcademy.local\StaffUserAreas$\KCannaby\My Pictures\Microsoft Clip Organizer\j0436344.png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3571868" y="2628892"/>
              <a:ext cx="2071702" cy="2071702"/>
            </a:xfrm>
            <a:prstGeom prst="rect">
              <a:avLst/>
            </a:prstGeom>
            <a:noFill/>
          </p:spPr>
        </p:pic>
        <p:pic>
          <p:nvPicPr>
            <p:cNvPr id="26" name="Picture 4" descr="\\SWBAFS01.SWBAcademy.local\StaffUserAreas$\KCannaby\My Pictures\Microsoft Clip Organizer\j0436274.png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5143504" y="1414458"/>
              <a:ext cx="1828572" cy="1828572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57224" y="5357826"/>
            <a:ext cx="7215238" cy="107157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 smtClean="0">
                <a:latin typeface="Comic Sans MS" pitchFamily="66" charset="0"/>
              </a:rPr>
              <a:t>le </a:t>
            </a:r>
            <a:r>
              <a:rPr lang="en-GB" sz="4400" b="1" dirty="0" err="1" smtClean="0">
                <a:latin typeface="Comic Sans MS" pitchFamily="66" charset="0"/>
              </a:rPr>
              <a:t>sapin</a:t>
            </a:r>
            <a:endParaRPr lang="en-GB" b="1" dirty="0">
              <a:latin typeface="Comic Sans MS" pitchFamily="66" charset="0"/>
            </a:endParaRPr>
          </a:p>
        </p:txBody>
      </p:sp>
      <p:pic>
        <p:nvPicPr>
          <p:cNvPr id="3074" name="Picture 2" descr="C:\Users\Tom or Kate\AppData\Local\Microsoft\Windows\Temporary Internet Files\Content.IE5\NVGRI2IK\MCj0439764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22" y="428604"/>
            <a:ext cx="4300558" cy="4300558"/>
          </a:xfrm>
          <a:prstGeom prst="rect">
            <a:avLst/>
          </a:prstGeom>
          <a:noFill/>
        </p:spPr>
      </p:pic>
      <p:sp>
        <p:nvSpPr>
          <p:cNvPr id="5" name="Oval 4"/>
          <p:cNvSpPr/>
          <p:nvPr/>
        </p:nvSpPr>
        <p:spPr>
          <a:xfrm>
            <a:off x="1857356" y="285728"/>
            <a:ext cx="2286016" cy="2357454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4286248" y="285728"/>
            <a:ext cx="2286016" cy="2357454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2643174" y="2786058"/>
            <a:ext cx="2286016" cy="235745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3143240" y="1500174"/>
            <a:ext cx="2286016" cy="2357454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/>
          <p:cNvSpPr/>
          <p:nvPr/>
        </p:nvSpPr>
        <p:spPr>
          <a:xfrm>
            <a:off x="4786314" y="1714488"/>
            <a:ext cx="2286016" cy="235745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/>
          <p:cNvSpPr/>
          <p:nvPr/>
        </p:nvSpPr>
        <p:spPr>
          <a:xfrm>
            <a:off x="3000364" y="142852"/>
            <a:ext cx="2286016" cy="235745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/>
          <p:cNvSpPr/>
          <p:nvPr/>
        </p:nvSpPr>
        <p:spPr>
          <a:xfrm>
            <a:off x="1785918" y="1785926"/>
            <a:ext cx="2286016" cy="2357454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/>
          <p:cNvSpPr/>
          <p:nvPr/>
        </p:nvSpPr>
        <p:spPr>
          <a:xfrm>
            <a:off x="4000496" y="2786058"/>
            <a:ext cx="2286016" cy="2357454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ounded Rectangle 12"/>
          <p:cNvSpPr/>
          <p:nvPr/>
        </p:nvSpPr>
        <p:spPr>
          <a:xfrm>
            <a:off x="500034" y="5286388"/>
            <a:ext cx="8215370" cy="1357322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57224" y="5357826"/>
            <a:ext cx="7215238" cy="107157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 smtClean="0">
                <a:latin typeface="Comic Sans MS" pitchFamily="66" charset="0"/>
              </a:rPr>
              <a:t>le </a:t>
            </a:r>
            <a:r>
              <a:rPr lang="en-GB" sz="4400" b="1" dirty="0" err="1" smtClean="0">
                <a:latin typeface="Comic Sans MS" pitchFamily="66" charset="0"/>
              </a:rPr>
              <a:t>renne</a:t>
            </a:r>
            <a:endParaRPr lang="en-GB" b="1" dirty="0">
              <a:latin typeface="Comic Sans MS" pitchFamily="66" charset="0"/>
            </a:endParaRPr>
          </a:p>
        </p:txBody>
      </p:sp>
      <p:pic>
        <p:nvPicPr>
          <p:cNvPr id="4098" name="Picture 2" descr="C:\Users\Tom or Kate\AppData\Local\Microsoft\Windows\Temporary Internet Files\Content.IE5\POUMMQJ9\MCj0426190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306" y="571480"/>
            <a:ext cx="4017520" cy="4271620"/>
          </a:xfrm>
          <a:prstGeom prst="rect">
            <a:avLst/>
          </a:prstGeom>
          <a:noFill/>
        </p:spPr>
      </p:pic>
      <p:sp>
        <p:nvSpPr>
          <p:cNvPr id="5" name="Oval 4"/>
          <p:cNvSpPr/>
          <p:nvPr/>
        </p:nvSpPr>
        <p:spPr>
          <a:xfrm>
            <a:off x="1857356" y="285728"/>
            <a:ext cx="2286016" cy="2357454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4286248" y="285728"/>
            <a:ext cx="2286016" cy="2357454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2928926" y="2786058"/>
            <a:ext cx="2286016" cy="235745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3143240" y="1500174"/>
            <a:ext cx="2286016" cy="2357454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/>
          <p:cNvSpPr/>
          <p:nvPr/>
        </p:nvSpPr>
        <p:spPr>
          <a:xfrm>
            <a:off x="4786314" y="1714488"/>
            <a:ext cx="2286016" cy="235745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/>
          <p:cNvSpPr/>
          <p:nvPr/>
        </p:nvSpPr>
        <p:spPr>
          <a:xfrm>
            <a:off x="3000364" y="142852"/>
            <a:ext cx="2286016" cy="235745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/>
          <p:cNvSpPr/>
          <p:nvPr/>
        </p:nvSpPr>
        <p:spPr>
          <a:xfrm>
            <a:off x="1785918" y="1785926"/>
            <a:ext cx="2286016" cy="2357454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/>
          <p:cNvSpPr/>
          <p:nvPr/>
        </p:nvSpPr>
        <p:spPr>
          <a:xfrm>
            <a:off x="4429124" y="2786058"/>
            <a:ext cx="2286016" cy="2357454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ounded Rectangle 12"/>
          <p:cNvSpPr/>
          <p:nvPr/>
        </p:nvSpPr>
        <p:spPr>
          <a:xfrm>
            <a:off x="500034" y="5286388"/>
            <a:ext cx="8215370" cy="1357322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57224" y="5357826"/>
            <a:ext cx="7215238" cy="107157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 smtClean="0">
                <a:latin typeface="Comic Sans MS" pitchFamily="66" charset="0"/>
              </a:rPr>
              <a:t>le </a:t>
            </a:r>
            <a:r>
              <a:rPr lang="en-GB" sz="4400" b="1" dirty="0" err="1" smtClean="0">
                <a:latin typeface="Comic Sans MS" pitchFamily="66" charset="0"/>
              </a:rPr>
              <a:t>Père</a:t>
            </a:r>
            <a:r>
              <a:rPr lang="en-GB" sz="4400" b="1" dirty="0" smtClean="0">
                <a:latin typeface="Comic Sans MS" pitchFamily="66" charset="0"/>
              </a:rPr>
              <a:t> Noël</a:t>
            </a:r>
            <a:endParaRPr lang="en-GB" b="1" dirty="0">
              <a:latin typeface="Comic Sans MS" pitchFamily="66" charset="0"/>
            </a:endParaRPr>
          </a:p>
        </p:txBody>
      </p:sp>
      <p:pic>
        <p:nvPicPr>
          <p:cNvPr id="2050" name="Picture 2" descr="C:\Users\Tom or Kate\AppData\Local\Microsoft\Windows\Temporary Internet Files\Content.IE5\1R3FUT9O\MCj0439773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714356"/>
            <a:ext cx="4086244" cy="4086244"/>
          </a:xfrm>
          <a:prstGeom prst="rect">
            <a:avLst/>
          </a:prstGeom>
          <a:noFill/>
        </p:spPr>
      </p:pic>
      <p:sp>
        <p:nvSpPr>
          <p:cNvPr id="5" name="Oval 4"/>
          <p:cNvSpPr/>
          <p:nvPr/>
        </p:nvSpPr>
        <p:spPr>
          <a:xfrm>
            <a:off x="1857356" y="285728"/>
            <a:ext cx="2286016" cy="2357454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4286248" y="285728"/>
            <a:ext cx="2286016" cy="2357454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2714612" y="2714620"/>
            <a:ext cx="2286016" cy="235745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3143240" y="1500174"/>
            <a:ext cx="2286016" cy="2357454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/>
          <p:cNvSpPr/>
          <p:nvPr/>
        </p:nvSpPr>
        <p:spPr>
          <a:xfrm>
            <a:off x="4786314" y="1714488"/>
            <a:ext cx="2286016" cy="235745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/>
          <p:cNvSpPr/>
          <p:nvPr/>
        </p:nvSpPr>
        <p:spPr>
          <a:xfrm>
            <a:off x="3000364" y="142852"/>
            <a:ext cx="2286016" cy="235745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/>
          <p:cNvSpPr/>
          <p:nvPr/>
        </p:nvSpPr>
        <p:spPr>
          <a:xfrm>
            <a:off x="1785918" y="1785926"/>
            <a:ext cx="2286016" cy="2357454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/>
          <p:cNvSpPr/>
          <p:nvPr/>
        </p:nvSpPr>
        <p:spPr>
          <a:xfrm>
            <a:off x="4143372" y="2786058"/>
            <a:ext cx="2286016" cy="2357454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ounded Rectangle 12"/>
          <p:cNvSpPr/>
          <p:nvPr/>
        </p:nvSpPr>
        <p:spPr>
          <a:xfrm>
            <a:off x="500034" y="5286388"/>
            <a:ext cx="8215370" cy="1357322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57224" y="5357826"/>
            <a:ext cx="7215238" cy="107157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 smtClean="0">
                <a:latin typeface="Comic Sans MS" pitchFamily="66" charset="0"/>
              </a:rPr>
              <a:t>le </a:t>
            </a:r>
            <a:r>
              <a:rPr lang="en-GB" sz="4400" b="1" dirty="0" err="1" smtClean="0">
                <a:latin typeface="Comic Sans MS" pitchFamily="66" charset="0"/>
              </a:rPr>
              <a:t>renne</a:t>
            </a:r>
            <a:endParaRPr lang="en-GB" b="1" dirty="0">
              <a:latin typeface="Comic Sans MS" pitchFamily="66" charset="0"/>
            </a:endParaRPr>
          </a:p>
        </p:txBody>
      </p:sp>
      <p:pic>
        <p:nvPicPr>
          <p:cNvPr id="4098" name="Picture 2" descr="C:\Users\Tom or Kate\AppData\Local\Microsoft\Windows\Temporary Internet Files\Content.IE5\POUMMQJ9\MCj0426190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306" y="571480"/>
            <a:ext cx="4017520" cy="42716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57224" y="5357826"/>
            <a:ext cx="7215238" cy="107157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 smtClean="0">
                <a:latin typeface="Comic Sans MS" pitchFamily="66" charset="0"/>
              </a:rPr>
              <a:t>le </a:t>
            </a:r>
            <a:r>
              <a:rPr lang="en-GB" sz="4400" b="1" dirty="0" err="1" smtClean="0">
                <a:latin typeface="Comic Sans MS" pitchFamily="66" charset="0"/>
              </a:rPr>
              <a:t>bonhomme</a:t>
            </a:r>
            <a:r>
              <a:rPr lang="en-GB" sz="4400" b="1" dirty="0" smtClean="0">
                <a:latin typeface="Comic Sans MS" pitchFamily="66" charset="0"/>
              </a:rPr>
              <a:t> de </a:t>
            </a:r>
            <a:r>
              <a:rPr lang="en-GB" sz="4400" b="1" dirty="0" err="1" smtClean="0">
                <a:latin typeface="Comic Sans MS" pitchFamily="66" charset="0"/>
              </a:rPr>
              <a:t>neige</a:t>
            </a:r>
            <a:endParaRPr lang="en-GB" b="1" dirty="0">
              <a:latin typeface="Comic Sans MS" pitchFamily="66" charset="0"/>
            </a:endParaRPr>
          </a:p>
        </p:txBody>
      </p:sp>
      <p:pic>
        <p:nvPicPr>
          <p:cNvPr id="1026" name="Picture 2" descr="C:\Users\Tom or Kate\AppData\Local\Microsoft\Windows\Temporary Internet Files\Content.IE5\POUMMQJ9\MCj03871560000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08" y="285728"/>
            <a:ext cx="4829196" cy="4829196"/>
          </a:xfrm>
          <a:prstGeom prst="rect">
            <a:avLst/>
          </a:prstGeom>
          <a:noFill/>
        </p:spPr>
      </p:pic>
      <p:sp>
        <p:nvSpPr>
          <p:cNvPr id="5" name="Oval 4"/>
          <p:cNvSpPr/>
          <p:nvPr/>
        </p:nvSpPr>
        <p:spPr>
          <a:xfrm>
            <a:off x="1857356" y="285728"/>
            <a:ext cx="2286016" cy="2357454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4429124" y="214290"/>
            <a:ext cx="2286016" cy="2357454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1928794" y="2714620"/>
            <a:ext cx="2286016" cy="235745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3143240" y="1500174"/>
            <a:ext cx="2286016" cy="2357454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/>
          <p:cNvSpPr/>
          <p:nvPr/>
        </p:nvSpPr>
        <p:spPr>
          <a:xfrm>
            <a:off x="4643438" y="2643182"/>
            <a:ext cx="2286016" cy="235745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/>
          <p:cNvSpPr/>
          <p:nvPr/>
        </p:nvSpPr>
        <p:spPr>
          <a:xfrm>
            <a:off x="3000364" y="142852"/>
            <a:ext cx="2286016" cy="235745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/>
          <p:cNvSpPr/>
          <p:nvPr/>
        </p:nvSpPr>
        <p:spPr>
          <a:xfrm>
            <a:off x="1785918" y="1785926"/>
            <a:ext cx="2286016" cy="2357454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/>
          <p:cNvSpPr/>
          <p:nvPr/>
        </p:nvSpPr>
        <p:spPr>
          <a:xfrm>
            <a:off x="3357554" y="2786058"/>
            <a:ext cx="2286016" cy="2357454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ounded Rectangle 12"/>
          <p:cNvSpPr/>
          <p:nvPr/>
        </p:nvSpPr>
        <p:spPr>
          <a:xfrm>
            <a:off x="500034" y="5286388"/>
            <a:ext cx="8215370" cy="1357322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/>
          <p:cNvSpPr/>
          <p:nvPr/>
        </p:nvSpPr>
        <p:spPr>
          <a:xfrm>
            <a:off x="4786314" y="1357298"/>
            <a:ext cx="2286016" cy="2357454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57224" y="5357826"/>
            <a:ext cx="7215238" cy="107157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 err="1" smtClean="0">
                <a:latin typeface="Comic Sans MS" pitchFamily="66" charset="0"/>
              </a:rPr>
              <a:t>l’étoile</a:t>
            </a:r>
            <a:endParaRPr lang="en-GB" b="1" dirty="0">
              <a:latin typeface="Comic Sans MS" pitchFamily="66" charset="0"/>
            </a:endParaRPr>
          </a:p>
        </p:txBody>
      </p:sp>
      <p:pic>
        <p:nvPicPr>
          <p:cNvPr id="5123" name="Picture 3" descr="C:\Users\Tom or Kate\AppData\Local\Microsoft\Windows\Temporary Internet Files\Content.IE5\JUWOKS5R\MCj0441362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71742" y="571480"/>
            <a:ext cx="4386274" cy="4386274"/>
          </a:xfrm>
          <a:prstGeom prst="rect">
            <a:avLst/>
          </a:prstGeom>
          <a:noFill/>
        </p:spPr>
      </p:pic>
      <p:sp>
        <p:nvSpPr>
          <p:cNvPr id="5" name="Oval 4"/>
          <p:cNvSpPr/>
          <p:nvPr/>
        </p:nvSpPr>
        <p:spPr>
          <a:xfrm>
            <a:off x="1857356" y="285728"/>
            <a:ext cx="2286016" cy="2357454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4286248" y="285728"/>
            <a:ext cx="2286016" cy="2357454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2643174" y="2786058"/>
            <a:ext cx="2286016" cy="235745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3143240" y="1500174"/>
            <a:ext cx="2286016" cy="2357454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/>
          <p:cNvSpPr/>
          <p:nvPr/>
        </p:nvSpPr>
        <p:spPr>
          <a:xfrm>
            <a:off x="4786314" y="1714488"/>
            <a:ext cx="2286016" cy="235745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/>
          <p:cNvSpPr/>
          <p:nvPr/>
        </p:nvSpPr>
        <p:spPr>
          <a:xfrm>
            <a:off x="3000364" y="142852"/>
            <a:ext cx="2286016" cy="235745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/>
          <p:cNvSpPr/>
          <p:nvPr/>
        </p:nvSpPr>
        <p:spPr>
          <a:xfrm>
            <a:off x="1785918" y="1785926"/>
            <a:ext cx="2286016" cy="2357454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/>
          <p:cNvSpPr/>
          <p:nvPr/>
        </p:nvSpPr>
        <p:spPr>
          <a:xfrm>
            <a:off x="4000496" y="2786058"/>
            <a:ext cx="2286016" cy="2357454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ounded Rectangle 12"/>
          <p:cNvSpPr/>
          <p:nvPr/>
        </p:nvSpPr>
        <p:spPr>
          <a:xfrm>
            <a:off x="500034" y="5286388"/>
            <a:ext cx="8215370" cy="1357322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57224" y="5357826"/>
            <a:ext cx="7215238" cy="107157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 smtClean="0">
                <a:latin typeface="Comic Sans MS" pitchFamily="66" charset="0"/>
              </a:rPr>
              <a:t>la </a:t>
            </a:r>
            <a:r>
              <a:rPr lang="en-GB" sz="4400" b="1" dirty="0" err="1" smtClean="0">
                <a:latin typeface="Comic Sans MS" pitchFamily="66" charset="0"/>
              </a:rPr>
              <a:t>chaussette</a:t>
            </a:r>
            <a:endParaRPr lang="en-GB" b="1" dirty="0">
              <a:latin typeface="Comic Sans MS" pitchFamily="66" charset="0"/>
            </a:endParaRPr>
          </a:p>
        </p:txBody>
      </p:sp>
      <p:pic>
        <p:nvPicPr>
          <p:cNvPr id="7171" name="Picture 3" descr="C:\Users\Tom or Kate\AppData\Local\Microsoft\Windows\Temporary Internet Files\Content.IE5\1XLWD526\MCj0436350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80" y="1071552"/>
            <a:ext cx="3786208" cy="3786208"/>
          </a:xfrm>
          <a:prstGeom prst="rect">
            <a:avLst/>
          </a:prstGeom>
          <a:noFill/>
        </p:spPr>
      </p:pic>
      <p:sp>
        <p:nvSpPr>
          <p:cNvPr id="5" name="Oval 4"/>
          <p:cNvSpPr/>
          <p:nvPr/>
        </p:nvSpPr>
        <p:spPr>
          <a:xfrm>
            <a:off x="1857356" y="285728"/>
            <a:ext cx="2286016" cy="2357454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4286248" y="285728"/>
            <a:ext cx="2286016" cy="2357454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2643174" y="2786058"/>
            <a:ext cx="2286016" cy="235745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3143240" y="1500174"/>
            <a:ext cx="2286016" cy="2357454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/>
          <p:cNvSpPr/>
          <p:nvPr/>
        </p:nvSpPr>
        <p:spPr>
          <a:xfrm>
            <a:off x="4786314" y="1714488"/>
            <a:ext cx="2286016" cy="235745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/>
          <p:cNvSpPr/>
          <p:nvPr/>
        </p:nvSpPr>
        <p:spPr>
          <a:xfrm>
            <a:off x="3000364" y="142852"/>
            <a:ext cx="2286016" cy="235745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/>
          <p:cNvSpPr/>
          <p:nvPr/>
        </p:nvSpPr>
        <p:spPr>
          <a:xfrm>
            <a:off x="1785918" y="1785926"/>
            <a:ext cx="2286016" cy="2357454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/>
          <p:cNvSpPr/>
          <p:nvPr/>
        </p:nvSpPr>
        <p:spPr>
          <a:xfrm>
            <a:off x="4000496" y="2786058"/>
            <a:ext cx="2286016" cy="2357454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ounded Rectangle 12"/>
          <p:cNvSpPr/>
          <p:nvPr/>
        </p:nvSpPr>
        <p:spPr>
          <a:xfrm>
            <a:off x="500034" y="5286388"/>
            <a:ext cx="8215370" cy="1357322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57224" y="5357826"/>
            <a:ext cx="7215238" cy="107157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 smtClean="0">
                <a:latin typeface="Comic Sans MS" pitchFamily="66" charset="0"/>
              </a:rPr>
              <a:t>les </a:t>
            </a:r>
            <a:r>
              <a:rPr lang="en-GB" sz="4400" b="1" dirty="0" err="1" smtClean="0">
                <a:latin typeface="Comic Sans MS" pitchFamily="66" charset="0"/>
              </a:rPr>
              <a:t>lutins</a:t>
            </a:r>
            <a:endParaRPr lang="en-GB" b="1" dirty="0">
              <a:latin typeface="Comic Sans MS" pitchFamily="66" charset="0"/>
            </a:endParaRPr>
          </a:p>
        </p:txBody>
      </p:sp>
      <p:pic>
        <p:nvPicPr>
          <p:cNvPr id="5" name="Picture 4" descr="http://forbiddenplanet.co.uk/blog/wp-content/uploads/2008/12/Richard%20Cowdry%20Christmas%20elv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298" y="571480"/>
            <a:ext cx="3810000" cy="423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val 5"/>
          <p:cNvSpPr/>
          <p:nvPr/>
        </p:nvSpPr>
        <p:spPr>
          <a:xfrm>
            <a:off x="1857356" y="285728"/>
            <a:ext cx="2286016" cy="2357454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4286248" y="285728"/>
            <a:ext cx="2286016" cy="2357454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2643174" y="2786058"/>
            <a:ext cx="2286016" cy="235745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/>
          <p:cNvSpPr/>
          <p:nvPr/>
        </p:nvSpPr>
        <p:spPr>
          <a:xfrm>
            <a:off x="3143240" y="1500174"/>
            <a:ext cx="2286016" cy="2357454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/>
          <p:cNvSpPr/>
          <p:nvPr/>
        </p:nvSpPr>
        <p:spPr>
          <a:xfrm>
            <a:off x="4786314" y="1714488"/>
            <a:ext cx="2286016" cy="235745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/>
          <p:cNvSpPr/>
          <p:nvPr/>
        </p:nvSpPr>
        <p:spPr>
          <a:xfrm>
            <a:off x="3000364" y="142852"/>
            <a:ext cx="2286016" cy="235745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/>
          <p:cNvSpPr/>
          <p:nvPr/>
        </p:nvSpPr>
        <p:spPr>
          <a:xfrm>
            <a:off x="1785918" y="1785926"/>
            <a:ext cx="2286016" cy="2357454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/>
          <p:cNvSpPr/>
          <p:nvPr/>
        </p:nvSpPr>
        <p:spPr>
          <a:xfrm>
            <a:off x="4000496" y="2786058"/>
            <a:ext cx="2286016" cy="2357454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ounded Rectangle 13"/>
          <p:cNvSpPr/>
          <p:nvPr/>
        </p:nvSpPr>
        <p:spPr>
          <a:xfrm>
            <a:off x="500034" y="5286388"/>
            <a:ext cx="8215370" cy="1357322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57224" y="5357826"/>
            <a:ext cx="7215238" cy="107157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 smtClean="0">
                <a:latin typeface="Comic Sans MS" pitchFamily="66" charset="0"/>
              </a:rPr>
              <a:t>le </a:t>
            </a:r>
            <a:r>
              <a:rPr lang="en-GB" sz="4400" b="1" dirty="0" err="1" smtClean="0">
                <a:latin typeface="Comic Sans MS" pitchFamily="66" charset="0"/>
              </a:rPr>
              <a:t>traîneau</a:t>
            </a:r>
            <a:endParaRPr lang="en-GB" b="1" dirty="0">
              <a:latin typeface="Comic Sans MS" pitchFamily="66" charset="0"/>
            </a:endParaRPr>
          </a:p>
        </p:txBody>
      </p:sp>
      <p:pic>
        <p:nvPicPr>
          <p:cNvPr id="8194" name="Picture 2" descr="C:\Users\Tom or Kate\AppData\Local\Microsoft\Windows\Temporary Internet Files\Content.IE5\1R3FUT9O\MCj0237302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01382" y="1000108"/>
            <a:ext cx="3913758" cy="3438516"/>
          </a:xfrm>
          <a:prstGeom prst="rect">
            <a:avLst/>
          </a:prstGeom>
          <a:noFill/>
        </p:spPr>
      </p:pic>
      <p:sp>
        <p:nvSpPr>
          <p:cNvPr id="5" name="Oval 4"/>
          <p:cNvSpPr/>
          <p:nvPr/>
        </p:nvSpPr>
        <p:spPr>
          <a:xfrm>
            <a:off x="1857356" y="285728"/>
            <a:ext cx="2286016" cy="2357454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4286248" y="285728"/>
            <a:ext cx="2286016" cy="2357454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2643174" y="2786058"/>
            <a:ext cx="2286016" cy="235745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3143240" y="1500174"/>
            <a:ext cx="2286016" cy="2357454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/>
          <p:cNvSpPr/>
          <p:nvPr/>
        </p:nvSpPr>
        <p:spPr>
          <a:xfrm>
            <a:off x="4786314" y="1714488"/>
            <a:ext cx="2286016" cy="235745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/>
          <p:cNvSpPr/>
          <p:nvPr/>
        </p:nvSpPr>
        <p:spPr>
          <a:xfrm>
            <a:off x="3000364" y="142852"/>
            <a:ext cx="2286016" cy="235745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/>
          <p:cNvSpPr/>
          <p:nvPr/>
        </p:nvSpPr>
        <p:spPr>
          <a:xfrm>
            <a:off x="1785918" y="1785926"/>
            <a:ext cx="2286016" cy="2357454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/>
          <p:cNvSpPr/>
          <p:nvPr/>
        </p:nvSpPr>
        <p:spPr>
          <a:xfrm>
            <a:off x="4000496" y="2786058"/>
            <a:ext cx="2286016" cy="2357454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ounded Rectangle 12"/>
          <p:cNvSpPr/>
          <p:nvPr/>
        </p:nvSpPr>
        <p:spPr>
          <a:xfrm>
            <a:off x="500034" y="5286388"/>
            <a:ext cx="8215370" cy="1357322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57224" y="5357826"/>
            <a:ext cx="7215238" cy="107157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 smtClean="0">
                <a:latin typeface="Comic Sans MS" pitchFamily="66" charset="0"/>
              </a:rPr>
              <a:t>les </a:t>
            </a:r>
            <a:r>
              <a:rPr lang="en-GB" sz="4400" b="1" dirty="0" err="1" smtClean="0">
                <a:latin typeface="Comic Sans MS" pitchFamily="66" charset="0"/>
              </a:rPr>
              <a:t>cadeaux</a:t>
            </a:r>
            <a:endParaRPr lang="en-GB" b="1" dirty="0">
              <a:latin typeface="Comic Sans MS" pitchFamily="66" charset="0"/>
            </a:endParaRPr>
          </a:p>
        </p:txBody>
      </p:sp>
      <p:pic>
        <p:nvPicPr>
          <p:cNvPr id="1026" name="Picture 2" descr="\\SWBAFS01.SWBAcademy.local\StaffUserAreas$\KCannaby\My Pictures\Microsoft Clip Organizer\j043640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84" y="1214422"/>
            <a:ext cx="1928826" cy="1928826"/>
          </a:xfrm>
          <a:prstGeom prst="rect">
            <a:avLst/>
          </a:prstGeom>
          <a:noFill/>
        </p:spPr>
      </p:pic>
      <p:pic>
        <p:nvPicPr>
          <p:cNvPr id="1027" name="Picture 3" descr="\\SWBAFS01.SWBAcademy.local\StaffUserAreas$\KCannaby\My Pictures\Microsoft Clip Organizer\j043634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868" y="2628892"/>
            <a:ext cx="2071702" cy="2071702"/>
          </a:xfrm>
          <a:prstGeom prst="rect">
            <a:avLst/>
          </a:prstGeom>
          <a:noFill/>
        </p:spPr>
      </p:pic>
      <p:pic>
        <p:nvPicPr>
          <p:cNvPr id="1028" name="Picture 4" descr="\\SWBAFS01.SWBAcademy.local\StaffUserAreas$\KCannaby\My Pictures\Microsoft Clip Organizer\j043627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3504" y="1414458"/>
            <a:ext cx="1828572" cy="1828572"/>
          </a:xfrm>
          <a:prstGeom prst="rect">
            <a:avLst/>
          </a:prstGeom>
          <a:noFill/>
        </p:spPr>
      </p:pic>
      <p:sp>
        <p:nvSpPr>
          <p:cNvPr id="6" name="Oval 5"/>
          <p:cNvSpPr/>
          <p:nvPr/>
        </p:nvSpPr>
        <p:spPr>
          <a:xfrm>
            <a:off x="1857356" y="285728"/>
            <a:ext cx="2286016" cy="2357454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4786314" y="428604"/>
            <a:ext cx="2286016" cy="2357454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2643174" y="2786058"/>
            <a:ext cx="2286016" cy="235745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/>
          <p:cNvSpPr/>
          <p:nvPr/>
        </p:nvSpPr>
        <p:spPr>
          <a:xfrm>
            <a:off x="3143240" y="1500174"/>
            <a:ext cx="2286016" cy="2357454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/>
          <p:cNvSpPr/>
          <p:nvPr/>
        </p:nvSpPr>
        <p:spPr>
          <a:xfrm>
            <a:off x="4786314" y="1714488"/>
            <a:ext cx="2286016" cy="235745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/>
          <p:cNvSpPr/>
          <p:nvPr/>
        </p:nvSpPr>
        <p:spPr>
          <a:xfrm>
            <a:off x="3286116" y="142852"/>
            <a:ext cx="2286016" cy="235745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/>
          <p:cNvSpPr/>
          <p:nvPr/>
        </p:nvSpPr>
        <p:spPr>
          <a:xfrm>
            <a:off x="1785918" y="1785926"/>
            <a:ext cx="2286016" cy="2357454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/>
          <p:cNvSpPr/>
          <p:nvPr/>
        </p:nvSpPr>
        <p:spPr>
          <a:xfrm>
            <a:off x="4000496" y="2786058"/>
            <a:ext cx="2286016" cy="2357454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ounded Rectangle 13"/>
          <p:cNvSpPr/>
          <p:nvPr/>
        </p:nvSpPr>
        <p:spPr>
          <a:xfrm>
            <a:off x="500034" y="5286388"/>
            <a:ext cx="8215370" cy="1357322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57224" y="5357826"/>
            <a:ext cx="7215238" cy="107157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 smtClean="0">
                <a:latin typeface="Comic Sans MS" pitchFamily="66" charset="0"/>
              </a:rPr>
              <a:t>la </a:t>
            </a:r>
            <a:r>
              <a:rPr lang="en-GB" sz="4400" b="1" dirty="0" err="1" smtClean="0">
                <a:latin typeface="Comic Sans MS" pitchFamily="66" charset="0"/>
              </a:rPr>
              <a:t>boule</a:t>
            </a:r>
            <a:endParaRPr lang="en-GB" b="1" dirty="0">
              <a:latin typeface="Comic Sans MS" pitchFamily="66" charset="0"/>
            </a:endParaRPr>
          </a:p>
        </p:txBody>
      </p:sp>
      <p:pic>
        <p:nvPicPr>
          <p:cNvPr id="6149" name="Picture 5" descr="C:\Users\Tom or Kate\AppData\Local\Microsoft\Windows\Temporary Internet Files\Content.IE5\PZVEMDQ3\MCj0436402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26" y="785794"/>
            <a:ext cx="3557492" cy="3557492"/>
          </a:xfrm>
          <a:prstGeom prst="rect">
            <a:avLst/>
          </a:prstGeom>
          <a:noFill/>
        </p:spPr>
      </p:pic>
      <p:sp>
        <p:nvSpPr>
          <p:cNvPr id="5" name="Oval 4"/>
          <p:cNvSpPr/>
          <p:nvPr/>
        </p:nvSpPr>
        <p:spPr>
          <a:xfrm>
            <a:off x="1857356" y="285728"/>
            <a:ext cx="2286016" cy="2357454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4286248" y="285728"/>
            <a:ext cx="2286016" cy="2357454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2643174" y="2786058"/>
            <a:ext cx="2286016" cy="235745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3143240" y="1500174"/>
            <a:ext cx="2286016" cy="2357454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/>
          <p:cNvSpPr/>
          <p:nvPr/>
        </p:nvSpPr>
        <p:spPr>
          <a:xfrm>
            <a:off x="4786314" y="1714488"/>
            <a:ext cx="2286016" cy="235745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/>
          <p:cNvSpPr/>
          <p:nvPr/>
        </p:nvSpPr>
        <p:spPr>
          <a:xfrm>
            <a:off x="3000364" y="142852"/>
            <a:ext cx="2286016" cy="235745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/>
          <p:cNvSpPr/>
          <p:nvPr/>
        </p:nvSpPr>
        <p:spPr>
          <a:xfrm>
            <a:off x="1785918" y="1785926"/>
            <a:ext cx="2286016" cy="2357454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/>
          <p:cNvSpPr/>
          <p:nvPr/>
        </p:nvSpPr>
        <p:spPr>
          <a:xfrm>
            <a:off x="4000496" y="2786058"/>
            <a:ext cx="2286016" cy="2357454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ounded Rectangle 12"/>
          <p:cNvSpPr/>
          <p:nvPr/>
        </p:nvSpPr>
        <p:spPr>
          <a:xfrm>
            <a:off x="500034" y="5286388"/>
            <a:ext cx="8215370" cy="1357322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Kate\Pictures\Microsoft Clip Organizer\j0410591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2214554"/>
            <a:ext cx="4000528" cy="4269849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1071538" y="571480"/>
            <a:ext cx="7244292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800" b="1" cap="none" spc="0" dirty="0" err="1" smtClean="0">
                <a:ln w="11430">
                  <a:solidFill>
                    <a:schemeClr val="accent2">
                      <a:lumMod val="75000"/>
                    </a:schemeClr>
                  </a:solidFill>
                </a:ln>
                <a:solidFill>
                  <a:srgbClr val="FC1C0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Joyeux</a:t>
            </a:r>
            <a:r>
              <a:rPr lang="en-US" sz="8800" b="1" cap="none" spc="0" dirty="0" smtClean="0">
                <a:ln w="11430">
                  <a:solidFill>
                    <a:schemeClr val="accent2">
                      <a:lumMod val="75000"/>
                    </a:schemeClr>
                  </a:solidFill>
                </a:ln>
                <a:solidFill>
                  <a:srgbClr val="FC1C0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 Noël!</a:t>
            </a:r>
            <a:endParaRPr lang="en-US" sz="5400" b="1" cap="none" spc="0" dirty="0">
              <a:ln w="11430">
                <a:solidFill>
                  <a:schemeClr val="accent2">
                    <a:lumMod val="75000"/>
                  </a:schemeClr>
                </a:solidFill>
              </a:ln>
              <a:solidFill>
                <a:srgbClr val="FC1C04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57224" y="5357826"/>
            <a:ext cx="7215238" cy="107157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 err="1" smtClean="0">
                <a:latin typeface="Comic Sans MS" pitchFamily="66" charset="0"/>
              </a:rPr>
              <a:t>l’étoile</a:t>
            </a:r>
            <a:endParaRPr lang="en-GB" b="1" dirty="0">
              <a:latin typeface="Comic Sans MS" pitchFamily="66" charset="0"/>
            </a:endParaRPr>
          </a:p>
        </p:txBody>
      </p:sp>
      <p:pic>
        <p:nvPicPr>
          <p:cNvPr id="5123" name="Picture 3" descr="C:\Users\Tom or Kate\AppData\Local\Microsoft\Windows\Temporary Internet Files\Content.IE5\JUWOKS5R\MCj0441362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71742" y="571480"/>
            <a:ext cx="4386274" cy="43862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57224" y="5357826"/>
            <a:ext cx="7215238" cy="107157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 smtClean="0">
                <a:latin typeface="Comic Sans MS" pitchFamily="66" charset="0"/>
              </a:rPr>
              <a:t>la </a:t>
            </a:r>
            <a:r>
              <a:rPr lang="en-GB" sz="4400" b="1" dirty="0" err="1" smtClean="0">
                <a:latin typeface="Comic Sans MS" pitchFamily="66" charset="0"/>
              </a:rPr>
              <a:t>boule</a:t>
            </a:r>
            <a:endParaRPr lang="en-GB" b="1" dirty="0">
              <a:latin typeface="Comic Sans MS" pitchFamily="66" charset="0"/>
            </a:endParaRPr>
          </a:p>
        </p:txBody>
      </p:sp>
      <p:pic>
        <p:nvPicPr>
          <p:cNvPr id="6149" name="Picture 5" descr="C:\Users\Tom or Kate\AppData\Local\Microsoft\Windows\Temporary Internet Files\Content.IE5\PZVEMDQ3\MCj0436402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26" y="928670"/>
            <a:ext cx="3557492" cy="35574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57224" y="5357826"/>
            <a:ext cx="7215238" cy="107157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 smtClean="0">
                <a:latin typeface="Comic Sans MS" pitchFamily="66" charset="0"/>
              </a:rPr>
              <a:t>la </a:t>
            </a:r>
            <a:r>
              <a:rPr lang="en-GB" sz="4400" b="1" dirty="0" err="1" smtClean="0">
                <a:latin typeface="Comic Sans MS" pitchFamily="66" charset="0"/>
              </a:rPr>
              <a:t>chaussette</a:t>
            </a:r>
            <a:endParaRPr lang="en-GB" b="1" dirty="0">
              <a:latin typeface="Comic Sans MS" pitchFamily="66" charset="0"/>
            </a:endParaRPr>
          </a:p>
        </p:txBody>
      </p:sp>
      <p:pic>
        <p:nvPicPr>
          <p:cNvPr id="7171" name="Picture 3" descr="C:\Users\Tom or Kate\AppData\Local\Microsoft\Windows\Temporary Internet Files\Content.IE5\1XLWD526\MCj0436350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80" y="1071552"/>
            <a:ext cx="3786208" cy="3786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57224" y="5357826"/>
            <a:ext cx="7215238" cy="107157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 smtClean="0">
                <a:latin typeface="Comic Sans MS" pitchFamily="66" charset="0"/>
              </a:rPr>
              <a:t>le </a:t>
            </a:r>
            <a:r>
              <a:rPr lang="en-GB" sz="4400" b="1" dirty="0" err="1" smtClean="0">
                <a:latin typeface="Comic Sans MS" pitchFamily="66" charset="0"/>
              </a:rPr>
              <a:t>traîneau</a:t>
            </a:r>
            <a:endParaRPr lang="en-GB" b="1" dirty="0">
              <a:latin typeface="Comic Sans MS" pitchFamily="66" charset="0"/>
            </a:endParaRPr>
          </a:p>
        </p:txBody>
      </p:sp>
      <p:pic>
        <p:nvPicPr>
          <p:cNvPr id="8194" name="Picture 2" descr="C:\Users\Tom or Kate\AppData\Local\Microsoft\Windows\Temporary Internet Files\Content.IE5\1R3FUT9O\MCj0237302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01382" y="1000108"/>
            <a:ext cx="3913758" cy="34385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278</Words>
  <Application>Microsoft Office PowerPoint</Application>
  <PresentationFormat>On-screen Show (4:3)</PresentationFormat>
  <Paragraphs>158</Paragraphs>
  <Slides>57</Slides>
  <Notes>44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58" baseType="lpstr">
      <vt:lpstr>Office Theme</vt:lpstr>
      <vt:lpstr>Noël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Tom or Kate</dc:creator>
  <cp:lastModifiedBy>k.cannaby_wso</cp:lastModifiedBy>
  <cp:revision>11</cp:revision>
  <dcterms:created xsi:type="dcterms:W3CDTF">2009-12-06T16:13:00Z</dcterms:created>
  <dcterms:modified xsi:type="dcterms:W3CDTF">2012-11-23T09:16:06Z</dcterms:modified>
</cp:coreProperties>
</file>