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2" autoAdjust="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6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7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7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1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3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7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6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8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1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9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FDB86-AAE6-8147-93D5-DF9FB8B62B3E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0089A-24C0-E240-B676-82AAF09D9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我每</a:t>
            </a:r>
            <a:r>
              <a:rPr lang="zh-CN" altLang="en-US" dirty="0">
                <a:latin typeface="Kai"/>
                <a:ea typeface="Kai"/>
                <a:cs typeface="Kai"/>
              </a:rPr>
              <a:t>天都早上七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点起床。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句子和文法</a:t>
            </a:r>
            <a:endParaRPr lang="en-US" altLang="zh-CN" dirty="0" smtClean="0">
              <a:latin typeface="Kai"/>
              <a:ea typeface="Kai"/>
              <a:cs typeface="Kai"/>
            </a:endParaRPr>
          </a:p>
          <a:p>
            <a:r>
              <a:rPr lang="en-US" dirty="0" err="1" smtClean="0"/>
              <a:t>jùzi</a:t>
            </a:r>
            <a:r>
              <a:rPr lang="en-US" dirty="0" smtClean="0"/>
              <a:t> </a:t>
            </a:r>
            <a:r>
              <a:rPr lang="en-US" dirty="0" err="1" smtClean="0"/>
              <a:t>hé</a:t>
            </a:r>
            <a:r>
              <a:rPr lang="en-US" dirty="0" smtClean="0"/>
              <a:t> </a:t>
            </a:r>
            <a:r>
              <a:rPr lang="en-US" dirty="0" err="1" smtClean="0"/>
              <a:t>wénfǎ</a:t>
            </a:r>
            <a:endParaRPr lang="en-US" dirty="0" smtClean="0"/>
          </a:p>
          <a:p>
            <a:r>
              <a:rPr lang="en-US" altLang="zh-CN" dirty="0" smtClean="0"/>
              <a:t>Sentences and Grammar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5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s://encrypted-tbn3.gstatic.com/images?q=tbn:ANd9GcS_LMkHHew7_Pz6s-oUELHSnS4GBQDHrOGvhnYwhCnYOcdE-KgW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40" r="-14940" b="17465"/>
          <a:stretch/>
        </p:blipFill>
        <p:spPr bwMode="auto">
          <a:xfrm>
            <a:off x="4063495" y="3851392"/>
            <a:ext cx="4210889" cy="233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62" y="227455"/>
            <a:ext cx="2103957" cy="21039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688" y="2598194"/>
            <a:ext cx="833746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每天都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晚上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点一刻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53555" y="2331412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六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18295" y="2322004"/>
            <a:ext cx="1806223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吃晚饭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871649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55" y="95015"/>
            <a:ext cx="1866901" cy="1866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689" y="2598194"/>
            <a:ext cx="84132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GB" altLang="zh-CN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______ ___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晚上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894" r="-74894"/>
          <a:stretch>
            <a:fillRect/>
          </a:stretch>
        </p:blipFill>
        <p:spPr bwMode="auto">
          <a:xfrm>
            <a:off x="4115748" y="3583079"/>
            <a:ext cx="5125403" cy="27688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204148" y="2342444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6370" y="2342444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都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81" y="2342444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七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05406" y="2322004"/>
            <a:ext cx="1806223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做作业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32359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77" y="113728"/>
            <a:ext cx="2202770" cy="22027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689" y="2598194"/>
            <a:ext cx="75223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GB" altLang="zh-CN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______ </a:t>
            </a:r>
            <a:r>
              <a:rPr lang="en-GB" altLang="zh-CN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 </a:t>
            </a:r>
            <a:r>
              <a:rPr lang="en-GB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 ___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en-GB" altLang="zh-CN" sz="4000" dirty="0" smtClean="0">
                <a:latin typeface="Kai"/>
                <a:ea typeface="Kai"/>
                <a:cs typeface="Kai"/>
              </a:rPr>
              <a:t>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</a:t>
            </a:r>
            <a:endParaRPr lang="en-GB" altLang="zh-CN" sz="4000" dirty="0" smtClean="0">
              <a:latin typeface="Kai"/>
              <a:ea typeface="Kai"/>
              <a:cs typeface="Kai"/>
            </a:endParaRPr>
          </a:p>
          <a:p>
            <a:endParaRPr lang="en-GB" altLang="zh-CN" sz="4000" dirty="0"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latin typeface="Kai"/>
                <a:ea typeface="Kai"/>
                <a:cs typeface="Kai"/>
              </a:rPr>
              <a:t>____ 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 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rcRect l="-47078" r="-47078"/>
          <a:stretch>
            <a:fillRect/>
          </a:stretch>
        </p:blipFill>
        <p:spPr>
          <a:xfrm>
            <a:off x="4362179" y="3429317"/>
            <a:ext cx="5224142" cy="28730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04148" y="2342444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6370" y="2342444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都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8412" y="2348369"/>
            <a:ext cx="1452879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晚上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87635" y="2348369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八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706" y="3574163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半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53744" y="3574163"/>
            <a:ext cx="1674034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洗澡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33019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2"/>
          <a:srcRect l="-61896" r="-61896"/>
          <a:stretch>
            <a:fillRect/>
          </a:stretch>
        </p:blipFill>
        <p:spPr>
          <a:xfrm>
            <a:off x="2604738" y="2898589"/>
            <a:ext cx="6186950" cy="34025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05" y="173476"/>
            <a:ext cx="1881634" cy="1881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9610" y="680994"/>
            <a:ext cx="6602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GB" altLang="zh-CN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______ </a:t>
            </a:r>
            <a:r>
              <a:rPr lang="en-GB" altLang="zh-CN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 </a:t>
            </a:r>
            <a:r>
              <a:rPr lang="en-GB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 ___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endParaRPr lang="en-US" altLang="zh-CN" sz="40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endParaRPr lang="en-US" altLang="zh-CN" sz="40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en-GB" altLang="zh-CN" sz="4000" dirty="0" smtClean="0">
                <a:latin typeface="Kai"/>
                <a:ea typeface="Kai"/>
                <a:cs typeface="Kai"/>
              </a:rPr>
              <a:t>_____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57103" y="465408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4721" y="466914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都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99559" y="466914"/>
            <a:ext cx="1452879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晚上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04739" y="1678813"/>
            <a:ext cx="4604471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九点一刻整理书包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148342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50" y="277725"/>
            <a:ext cx="2034731" cy="2034731"/>
          </a:xfrm>
          <a:prstGeom prst="rect">
            <a:avLst/>
          </a:prstGeom>
        </p:spPr>
      </p:pic>
      <p:pic>
        <p:nvPicPr>
          <p:cNvPr id="4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 bwMode="auto">
          <a:xfrm>
            <a:off x="3176617" y="3240734"/>
            <a:ext cx="4421654" cy="31218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41024" y="760635"/>
            <a:ext cx="6602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GB" altLang="zh-CN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______ </a:t>
            </a:r>
            <a:r>
              <a:rPr lang="en-GB" altLang="zh-CN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 </a:t>
            </a:r>
            <a:r>
              <a:rPr lang="en-GB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 ___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endParaRPr lang="en-US" altLang="zh-CN" sz="40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endParaRPr lang="en-US" altLang="zh-CN" sz="40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en-GB" altLang="zh-CN" sz="4000" dirty="0" smtClean="0">
                <a:latin typeface="Kai"/>
                <a:ea typeface="Kai"/>
                <a:cs typeface="Kai"/>
              </a:rPr>
              <a:t>_____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176617" y="509188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6806" y="509188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都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09109" y="509188"/>
            <a:ext cx="1452879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晚上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04740" y="1678813"/>
            <a:ext cx="3449087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九点三刻睡觉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183038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73098" y="4200215"/>
            <a:ext cx="3600036" cy="15805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上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午</a:t>
            </a:r>
            <a:endParaRPr lang="en-GB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/>
              <a:t>shàngwǔ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097" y="1724254"/>
            <a:ext cx="1800018" cy="15805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早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上</a:t>
            </a:r>
            <a:r>
              <a:rPr lang="en-US" sz="2800" dirty="0" err="1" smtClean="0"/>
              <a:t>zǎosh</a:t>
            </a:r>
            <a:r>
              <a:rPr lang="en-US" sz="2800" dirty="0" err="1"/>
              <a:t>à</a:t>
            </a:r>
            <a:r>
              <a:rPr lang="en-US" sz="2800" dirty="0" err="1" smtClean="0"/>
              <a:t>ng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73151" y="4200215"/>
            <a:ext cx="3600036" cy="158059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下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午</a:t>
            </a:r>
            <a:endParaRPr lang="en-GB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altLang="zh-CN" sz="3600" dirty="0" err="1" smtClean="0"/>
              <a:t>x</a:t>
            </a:r>
            <a:r>
              <a:rPr lang="en-US" sz="3600" dirty="0" err="1" smtClean="0"/>
              <a:t>iàwǔ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273169" y="1766629"/>
            <a:ext cx="1800018" cy="15805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晚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上</a:t>
            </a:r>
            <a:r>
              <a:rPr lang="en-US" sz="2800" dirty="0" err="1" smtClean="0"/>
              <a:t>wǎnsh</a:t>
            </a:r>
            <a:r>
              <a:rPr lang="en-US" sz="2800" dirty="0" err="1"/>
              <a:t>à</a:t>
            </a:r>
            <a:r>
              <a:rPr lang="en-US" sz="2800" dirty="0" err="1" smtClean="0"/>
              <a:t>ng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673133" y="1751663"/>
            <a:ext cx="1800018" cy="158059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中午</a:t>
            </a:r>
            <a:r>
              <a:rPr lang="en-US" sz="2800" dirty="0" err="1"/>
              <a:t>zhōngwǔ</a:t>
            </a:r>
            <a:endParaRPr lang="en-US" sz="44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73097" y="3773328"/>
            <a:ext cx="900009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919836" y="3453552"/>
            <a:ext cx="1397983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十二点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957695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pic.pimg.tw/kake0226/4ad719937f449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32" r="-36232"/>
          <a:stretch>
            <a:fillRect/>
          </a:stretch>
        </p:blipFill>
        <p:spPr bwMode="auto">
          <a:xfrm>
            <a:off x="3674534" y="2579040"/>
            <a:ext cx="6118578" cy="378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55" y="95015"/>
            <a:ext cx="1866901" cy="1866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2655" y="2756370"/>
            <a:ext cx="40922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早上</a:t>
            </a:r>
            <a:r>
              <a:rPr lang="zh-CN" altLang="en-US" sz="4000" dirty="0">
                <a:latin typeface="Kai"/>
                <a:ea typeface="Kai"/>
                <a:cs typeface="Kai"/>
              </a:rPr>
              <a:t>七点起床。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382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53" y="188148"/>
            <a:ext cx="1914407" cy="1914407"/>
          </a:xfrm>
          <a:prstGeom prst="rect">
            <a:avLst/>
          </a:prstGeom>
        </p:spPr>
      </p:pic>
      <p:pic>
        <p:nvPicPr>
          <p:cNvPr id="3" name="irc_mi" descr="http://www.clker.com/cliparts/3/4/6/2/1263376421879605336Girl%20Eat.svg.med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xfrm>
            <a:off x="3966162" y="2898422"/>
            <a:ext cx="6222060" cy="35832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3939" y="2898422"/>
            <a:ext cx="4955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早上</a:t>
            </a:r>
            <a:r>
              <a:rPr lang="zh-CN" altLang="en-US" sz="4000" dirty="0">
                <a:latin typeface="Kai"/>
                <a:ea typeface="Kai"/>
                <a:cs typeface="Kai"/>
              </a:rPr>
              <a:t>七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点半吃早饭。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static6.depositphotos.com/1005091/645/v/950/depositphotos_6453810-Cartoon-boy-walking-to-school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3" r="-90843"/>
          <a:stretch>
            <a:fillRect/>
          </a:stretch>
        </p:blipFill>
        <p:spPr bwMode="auto">
          <a:xfrm>
            <a:off x="4315979" y="2239930"/>
            <a:ext cx="5270840" cy="3450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11" y="248253"/>
            <a:ext cx="1991677" cy="19916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688" y="2894189"/>
            <a:ext cx="54182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八点半走路上学。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84296" y="3668888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657538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www.stciarans.com/images/assets/cartoon-pupil.gi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xfrm>
            <a:off x="3857643" y="2549371"/>
            <a:ext cx="5573949" cy="35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45" y="190964"/>
            <a:ext cx="2065337" cy="20653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689" y="2894189"/>
            <a:ext cx="4955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_____</a:t>
            </a:r>
            <a:r>
              <a:rPr lang="zh-CN" altLang="en-US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九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2444" y="2577556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1511" y="2577556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上课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837643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40" y="181416"/>
            <a:ext cx="1976479" cy="1976479"/>
          </a:xfrm>
          <a:prstGeom prst="rect">
            <a:avLst/>
          </a:prstGeom>
        </p:spPr>
      </p:pic>
      <p:pic>
        <p:nvPicPr>
          <p:cNvPr id="3" name="irc_mi" descr="http://images.clipartof.com/small/442557-Royalty-Free-RF-Clip-Art-Illustration-Of-A-Cartoon-Woman-Eating-A-Healthy-Lunch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21" r="-41321"/>
          <a:stretch>
            <a:fillRect/>
          </a:stretch>
        </p:blipFill>
        <p:spPr bwMode="auto">
          <a:xfrm>
            <a:off x="3598698" y="3328427"/>
            <a:ext cx="5233778" cy="29065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688" y="2332830"/>
            <a:ext cx="81668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每天</a:t>
            </a:r>
            <a:r>
              <a:rPr lang="zh-CN" altLang="en-US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都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_____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Up Arrow Callout 4"/>
          <p:cNvSpPr/>
          <p:nvPr/>
        </p:nvSpPr>
        <p:spPr>
          <a:xfrm>
            <a:off x="522339" y="3051686"/>
            <a:ext cx="3761763" cy="1487933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/>
              <a:t>from</a:t>
            </a:r>
            <a:r>
              <a:rPr lang="zh-CN" altLang="en-US" sz="4400" dirty="0" smtClean="0"/>
              <a:t>大</a:t>
            </a:r>
            <a:r>
              <a:rPr lang="en-US" altLang="zh-CN" sz="4400" dirty="0" smtClean="0"/>
              <a:t>to</a:t>
            </a:r>
            <a:r>
              <a:rPr lang="zh-CN" altLang="en-US" sz="4400" dirty="0" smtClean="0"/>
              <a:t>小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2587036" y="2069629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中午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16963" y="2069629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十二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32591" y="2069629"/>
            <a:ext cx="2060223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吃午饭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432294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43" y="344066"/>
            <a:ext cx="2057819" cy="2057819"/>
          </a:xfrm>
          <a:prstGeom prst="rect">
            <a:avLst/>
          </a:prstGeom>
        </p:spPr>
      </p:pic>
      <p:pic>
        <p:nvPicPr>
          <p:cNvPr id="3" name="irc_mi" descr="https://encrypted-tbn1.gstatic.com/images?q=tbn:ANd9GcQj0OaHNI24IfdXY2fwqeBxhi7j5SgyQPBKBX52IedcABPW-8zr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53" r="-5753"/>
          <a:stretch>
            <a:fillRect/>
          </a:stretch>
        </p:blipFill>
        <p:spPr bwMode="auto">
          <a:xfrm>
            <a:off x="4861695" y="3777391"/>
            <a:ext cx="4151981" cy="26671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688" y="2598194"/>
            <a:ext cx="832799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每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天都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下午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点半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40667" y="2404881"/>
            <a:ext cx="903112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三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0815" y="2411292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放学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08782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35" y="220862"/>
            <a:ext cx="2205323" cy="2205323"/>
          </a:xfrm>
          <a:prstGeom prst="rect">
            <a:avLst/>
          </a:prstGeom>
        </p:spPr>
      </p:pic>
      <p:pic>
        <p:nvPicPr>
          <p:cNvPr id="3" name="Content Placeholder 3"/>
          <p:cNvPicPr>
            <a:picLocks noChangeAspect="1"/>
          </p:cNvPicPr>
          <p:nvPr/>
        </p:nvPicPr>
        <p:blipFill>
          <a:blip r:embed="rId3"/>
          <a:srcRect l="-16625" r="-16625"/>
          <a:stretch>
            <a:fillRect/>
          </a:stretch>
        </p:blipFill>
        <p:spPr>
          <a:xfrm>
            <a:off x="3848104" y="3892308"/>
            <a:ext cx="4968195" cy="27323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689" y="2598194"/>
            <a:ext cx="80436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en-GB" altLang="zh-CN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______ ___ </a:t>
            </a:r>
            <a:r>
              <a:rPr lang="en-GB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en-GB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</a:t>
            </a:r>
            <a:r>
              <a:rPr lang="en-US" altLang="zh-CN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en-GB" altLang="zh-CN" sz="4000" dirty="0" smtClean="0">
                <a:solidFill>
                  <a:srgbClr val="000000"/>
                </a:solidFill>
                <a:latin typeface="Kai"/>
                <a:ea typeface="Kai"/>
                <a:cs typeface="Kai"/>
              </a:rPr>
              <a:t>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点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______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000" dirty="0" smtClean="0">
                <a:latin typeface="Kai"/>
                <a:ea typeface="Kai"/>
                <a:cs typeface="Kai"/>
              </a:rPr>
              <a:t> </a:t>
            </a:r>
            <a:endParaRPr lang="en-US" sz="4000" dirty="0">
              <a:latin typeface="Kai"/>
              <a:ea typeface="Kai"/>
              <a:cs typeface="Kai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5333" y="2426185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每天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6370" y="2426184"/>
            <a:ext cx="771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都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48104" y="2426184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下午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5186" y="2406440"/>
            <a:ext cx="790222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四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82741" y="2404032"/>
            <a:ext cx="1279408" cy="7525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回家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73097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220</Words>
  <Application>Microsoft Macintosh PowerPoint</Application>
  <PresentationFormat>On-screen Show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我每天都早上七点起床。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我每天早上七点起床。</dc:title>
  <dc:creator>IT Services</dc:creator>
  <cp:lastModifiedBy>IT Services</cp:lastModifiedBy>
  <cp:revision>14</cp:revision>
  <dcterms:created xsi:type="dcterms:W3CDTF">2013-02-15T14:31:24Z</dcterms:created>
  <dcterms:modified xsi:type="dcterms:W3CDTF">2013-02-21T09:24:37Z</dcterms:modified>
</cp:coreProperties>
</file>